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6"/>
  </p:notesMasterIdLst>
  <p:sldIdLst>
    <p:sldId id="265" r:id="rId5"/>
    <p:sldId id="266" r:id="rId6"/>
    <p:sldId id="272" r:id="rId7"/>
    <p:sldId id="268" r:id="rId8"/>
    <p:sldId id="260" r:id="rId9"/>
    <p:sldId id="269" r:id="rId10"/>
    <p:sldId id="273" r:id="rId11"/>
    <p:sldId id="274" r:id="rId12"/>
    <p:sldId id="275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FF15CF-AFBB-4916-BF45-785230CA547C}" v="33" dt="2019-11-18T09:32:42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2" d="100"/>
          <a:sy n="62" d="100"/>
        </p:scale>
        <p:origin x="82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veen Chandran" userId="882e0cd4-68eb-464a-9c8f-59e43c7b6a6e" providerId="ADAL" clId="{D4FF15CF-AFBB-4916-BF45-785230CA547C}"/>
    <pc:docChg chg="custSel delSld modSld sldOrd">
      <pc:chgData name="Praveen Chandran" userId="882e0cd4-68eb-464a-9c8f-59e43c7b6a6e" providerId="ADAL" clId="{D4FF15CF-AFBB-4916-BF45-785230CA547C}" dt="2019-11-18T09:35:21.563" v="156" actId="1076"/>
      <pc:docMkLst>
        <pc:docMk/>
      </pc:docMkLst>
      <pc:sldChg chg="delSp modSp del mod ord delAnim">
        <pc:chgData name="Praveen Chandran" userId="882e0cd4-68eb-464a-9c8f-59e43c7b6a6e" providerId="ADAL" clId="{D4FF15CF-AFBB-4916-BF45-785230CA547C}" dt="2019-11-18T09:33:32.269" v="120" actId="47"/>
        <pc:sldMkLst>
          <pc:docMk/>
          <pc:sldMk cId="4161344832" sldId="259"/>
        </pc:sldMkLst>
        <pc:spChg chg="mod">
          <ac:chgData name="Praveen Chandran" userId="882e0cd4-68eb-464a-9c8f-59e43c7b6a6e" providerId="ADAL" clId="{D4FF15CF-AFBB-4916-BF45-785230CA547C}" dt="2019-11-15T15:23:54.550" v="103" actId="1038"/>
          <ac:spMkLst>
            <pc:docMk/>
            <pc:sldMk cId="4161344832" sldId="259"/>
            <ac:spMk id="2" creationId="{8D1ACFF6-7573-DF43-A4E0-EE3B11AE8F0A}"/>
          </ac:spMkLst>
        </pc:spChg>
        <pc:spChg chg="mod">
          <ac:chgData name="Praveen Chandran" userId="882e0cd4-68eb-464a-9c8f-59e43c7b6a6e" providerId="ADAL" clId="{D4FF15CF-AFBB-4916-BF45-785230CA547C}" dt="2019-11-15T15:23:54.550" v="103" actId="1038"/>
          <ac:spMkLst>
            <pc:docMk/>
            <pc:sldMk cId="4161344832" sldId="259"/>
            <ac:spMk id="6" creationId="{946FF7EA-0DE6-9B44-908C-C956F02A5D36}"/>
          </ac:spMkLst>
        </pc:spChg>
        <pc:spChg chg="mod">
          <ac:chgData name="Praveen Chandran" userId="882e0cd4-68eb-464a-9c8f-59e43c7b6a6e" providerId="ADAL" clId="{D4FF15CF-AFBB-4916-BF45-785230CA547C}" dt="2019-11-15T15:23:54.550" v="103" actId="1038"/>
          <ac:spMkLst>
            <pc:docMk/>
            <pc:sldMk cId="4161344832" sldId="259"/>
            <ac:spMk id="10" creationId="{319E08BE-6FBB-A84A-B087-FAED8389245A}"/>
          </ac:spMkLst>
        </pc:spChg>
        <pc:spChg chg="mod">
          <ac:chgData name="Praveen Chandran" userId="882e0cd4-68eb-464a-9c8f-59e43c7b6a6e" providerId="ADAL" clId="{D4FF15CF-AFBB-4916-BF45-785230CA547C}" dt="2019-11-15T15:23:54.550" v="103" actId="1038"/>
          <ac:spMkLst>
            <pc:docMk/>
            <pc:sldMk cId="4161344832" sldId="259"/>
            <ac:spMk id="11" creationId="{9A98A64E-6591-444A-A315-143FE15977B6}"/>
          </ac:spMkLst>
        </pc:spChg>
        <pc:spChg chg="mod">
          <ac:chgData name="Praveen Chandran" userId="882e0cd4-68eb-464a-9c8f-59e43c7b6a6e" providerId="ADAL" clId="{D4FF15CF-AFBB-4916-BF45-785230CA547C}" dt="2019-11-15T15:23:54.550" v="103" actId="1038"/>
          <ac:spMkLst>
            <pc:docMk/>
            <pc:sldMk cId="4161344832" sldId="259"/>
            <ac:spMk id="12" creationId="{5C024321-8695-CA4A-BC8C-8DE2F2FDBE98}"/>
          </ac:spMkLst>
        </pc:spChg>
        <pc:spChg chg="mod">
          <ac:chgData name="Praveen Chandran" userId="882e0cd4-68eb-464a-9c8f-59e43c7b6a6e" providerId="ADAL" clId="{D4FF15CF-AFBB-4916-BF45-785230CA547C}" dt="2019-11-15T15:25:12.727" v="113" actId="113"/>
          <ac:spMkLst>
            <pc:docMk/>
            <pc:sldMk cId="4161344832" sldId="259"/>
            <ac:spMk id="13" creationId="{F365F7BA-73F8-1F48-B934-44E185A8604E}"/>
          </ac:spMkLst>
        </pc:spChg>
        <pc:spChg chg="del mod">
          <ac:chgData name="Praveen Chandran" userId="882e0cd4-68eb-464a-9c8f-59e43c7b6a6e" providerId="ADAL" clId="{D4FF15CF-AFBB-4916-BF45-785230CA547C}" dt="2019-11-15T15:25:23.491" v="114" actId="478"/>
          <ac:spMkLst>
            <pc:docMk/>
            <pc:sldMk cId="4161344832" sldId="259"/>
            <ac:spMk id="14" creationId="{81217214-0274-704C-913A-8267B9DE3F3F}"/>
          </ac:spMkLst>
        </pc:spChg>
        <pc:spChg chg="mod">
          <ac:chgData name="Praveen Chandran" userId="882e0cd4-68eb-464a-9c8f-59e43c7b6a6e" providerId="ADAL" clId="{D4FF15CF-AFBB-4916-BF45-785230CA547C}" dt="2019-11-15T15:23:54.550" v="103" actId="1038"/>
          <ac:spMkLst>
            <pc:docMk/>
            <pc:sldMk cId="4161344832" sldId="259"/>
            <ac:spMk id="15" creationId="{B5909CA9-D030-FF4F-8C89-9260E3143554}"/>
          </ac:spMkLst>
        </pc:spChg>
        <pc:spChg chg="mod">
          <ac:chgData name="Praveen Chandran" userId="882e0cd4-68eb-464a-9c8f-59e43c7b6a6e" providerId="ADAL" clId="{D4FF15CF-AFBB-4916-BF45-785230CA547C}" dt="2019-11-15T15:24:52.365" v="108" actId="207"/>
          <ac:spMkLst>
            <pc:docMk/>
            <pc:sldMk cId="4161344832" sldId="259"/>
            <ac:spMk id="17" creationId="{AB9A32A4-1D87-464E-8A19-8624EABEAC46}"/>
          </ac:spMkLst>
        </pc:spChg>
        <pc:spChg chg="mod">
          <ac:chgData name="Praveen Chandran" userId="882e0cd4-68eb-464a-9c8f-59e43c7b6a6e" providerId="ADAL" clId="{D4FF15CF-AFBB-4916-BF45-785230CA547C}" dt="2019-11-15T15:23:54.550" v="103" actId="1038"/>
          <ac:spMkLst>
            <pc:docMk/>
            <pc:sldMk cId="4161344832" sldId="259"/>
            <ac:spMk id="43" creationId="{4F3ED767-6BA7-AE46-9FDA-4C6E68ED1DF3}"/>
          </ac:spMkLst>
        </pc:spChg>
        <pc:spChg chg="mod">
          <ac:chgData name="Praveen Chandran" userId="882e0cd4-68eb-464a-9c8f-59e43c7b6a6e" providerId="ADAL" clId="{D4FF15CF-AFBB-4916-BF45-785230CA547C}" dt="2019-11-15T15:23:54.550" v="103" actId="1038"/>
          <ac:spMkLst>
            <pc:docMk/>
            <pc:sldMk cId="4161344832" sldId="259"/>
            <ac:spMk id="46" creationId="{3F6F4099-2D4F-0145-9166-F11C7B13C94D}"/>
          </ac:spMkLst>
        </pc:spChg>
        <pc:spChg chg="del">
          <ac:chgData name="Praveen Chandran" userId="882e0cd4-68eb-464a-9c8f-59e43c7b6a6e" providerId="ADAL" clId="{D4FF15CF-AFBB-4916-BF45-785230CA547C}" dt="2019-11-15T15:23:06.520" v="89" actId="478"/>
          <ac:spMkLst>
            <pc:docMk/>
            <pc:sldMk cId="4161344832" sldId="259"/>
            <ac:spMk id="49" creationId="{102B2214-8917-CF4C-85FC-CDA91925F03B}"/>
          </ac:spMkLst>
        </pc:spChg>
        <pc:spChg chg="del mod">
          <ac:chgData name="Praveen Chandran" userId="882e0cd4-68eb-464a-9c8f-59e43c7b6a6e" providerId="ADAL" clId="{D4FF15CF-AFBB-4916-BF45-785230CA547C}" dt="2019-11-15T15:23:30.433" v="95" actId="478"/>
          <ac:spMkLst>
            <pc:docMk/>
            <pc:sldMk cId="4161344832" sldId="259"/>
            <ac:spMk id="50" creationId="{C8BB681F-65EF-2243-ACC9-876A269838EE}"/>
          </ac:spMkLst>
        </pc:spChg>
        <pc:spChg chg="mod">
          <ac:chgData name="Praveen Chandran" userId="882e0cd4-68eb-464a-9c8f-59e43c7b6a6e" providerId="ADAL" clId="{D4FF15CF-AFBB-4916-BF45-785230CA547C}" dt="2019-11-15T15:24:55.587" v="109" actId="207"/>
          <ac:spMkLst>
            <pc:docMk/>
            <pc:sldMk cId="4161344832" sldId="259"/>
            <ac:spMk id="52" creationId="{B9E8D5AC-D4C5-DA41-9A2B-55EC181403B0}"/>
          </ac:spMkLst>
        </pc:spChg>
        <pc:spChg chg="mod">
          <ac:chgData name="Praveen Chandran" userId="882e0cd4-68eb-464a-9c8f-59e43c7b6a6e" providerId="ADAL" clId="{D4FF15CF-AFBB-4916-BF45-785230CA547C}" dt="2019-11-15T15:23:54.550" v="103" actId="1038"/>
          <ac:spMkLst>
            <pc:docMk/>
            <pc:sldMk cId="4161344832" sldId="259"/>
            <ac:spMk id="53" creationId="{4B03EA44-0B91-4445-9607-2B0ED4C9856B}"/>
          </ac:spMkLst>
        </pc:spChg>
        <pc:spChg chg="mod">
          <ac:chgData name="Praveen Chandran" userId="882e0cd4-68eb-464a-9c8f-59e43c7b6a6e" providerId="ADAL" clId="{D4FF15CF-AFBB-4916-BF45-785230CA547C}" dt="2019-11-15T15:23:54.550" v="103" actId="1038"/>
          <ac:spMkLst>
            <pc:docMk/>
            <pc:sldMk cId="4161344832" sldId="259"/>
            <ac:spMk id="56" creationId="{BEB88F52-6CC2-7A47-B32E-FCA136FDBE11}"/>
          </ac:spMkLst>
        </pc:spChg>
        <pc:spChg chg="mod">
          <ac:chgData name="Praveen Chandran" userId="882e0cd4-68eb-464a-9c8f-59e43c7b6a6e" providerId="ADAL" clId="{D4FF15CF-AFBB-4916-BF45-785230CA547C}" dt="2019-11-15T15:23:54.550" v="103" actId="1038"/>
          <ac:spMkLst>
            <pc:docMk/>
            <pc:sldMk cId="4161344832" sldId="259"/>
            <ac:spMk id="57" creationId="{2C4DDA33-D43B-6B49-8429-8B7E9A2B2EA4}"/>
          </ac:spMkLst>
        </pc:spChg>
        <pc:spChg chg="mod">
          <ac:chgData name="Praveen Chandran" userId="882e0cd4-68eb-464a-9c8f-59e43c7b6a6e" providerId="ADAL" clId="{D4FF15CF-AFBB-4916-BF45-785230CA547C}" dt="2019-11-15T15:25:02.167" v="110" actId="113"/>
          <ac:spMkLst>
            <pc:docMk/>
            <pc:sldMk cId="4161344832" sldId="259"/>
            <ac:spMk id="58" creationId="{4D25D313-94F2-6948-8979-1934CC09CACD}"/>
          </ac:spMkLst>
        </pc:spChg>
        <pc:spChg chg="mod">
          <ac:chgData name="Praveen Chandran" userId="882e0cd4-68eb-464a-9c8f-59e43c7b6a6e" providerId="ADAL" clId="{D4FF15CF-AFBB-4916-BF45-785230CA547C}" dt="2019-11-15T15:23:54.550" v="103" actId="1038"/>
          <ac:spMkLst>
            <pc:docMk/>
            <pc:sldMk cId="4161344832" sldId="259"/>
            <ac:spMk id="60" creationId="{9D60052C-06A5-104C-AF79-825FB45879AD}"/>
          </ac:spMkLst>
        </pc:spChg>
        <pc:spChg chg="mod">
          <ac:chgData name="Praveen Chandran" userId="882e0cd4-68eb-464a-9c8f-59e43c7b6a6e" providerId="ADAL" clId="{D4FF15CF-AFBB-4916-BF45-785230CA547C}" dt="2019-11-15T15:23:54.550" v="103" actId="1038"/>
          <ac:spMkLst>
            <pc:docMk/>
            <pc:sldMk cId="4161344832" sldId="259"/>
            <ac:spMk id="63" creationId="{04C48D9F-09E4-0640-827B-C7103589423F}"/>
          </ac:spMkLst>
        </pc:spChg>
        <pc:spChg chg="mod">
          <ac:chgData name="Praveen Chandran" userId="882e0cd4-68eb-464a-9c8f-59e43c7b6a6e" providerId="ADAL" clId="{D4FF15CF-AFBB-4916-BF45-785230CA547C}" dt="2019-11-15T15:23:54.550" v="103" actId="1038"/>
          <ac:spMkLst>
            <pc:docMk/>
            <pc:sldMk cId="4161344832" sldId="259"/>
            <ac:spMk id="65" creationId="{9582800B-A76C-8445-9145-1224DD9002B8}"/>
          </ac:spMkLst>
        </pc:spChg>
        <pc:cxnChg chg="del mod">
          <ac:chgData name="Praveen Chandran" userId="882e0cd4-68eb-464a-9c8f-59e43c7b6a6e" providerId="ADAL" clId="{D4FF15CF-AFBB-4916-BF45-785230CA547C}" dt="2019-11-15T15:24:29.503" v="105" actId="478"/>
          <ac:cxnSpMkLst>
            <pc:docMk/>
            <pc:sldMk cId="4161344832" sldId="259"/>
            <ac:cxnSpMk id="4" creationId="{6D4E1496-0CC1-E646-A30B-3081DC9DBE79}"/>
          </ac:cxnSpMkLst>
        </pc:cxnChg>
        <pc:cxnChg chg="mod">
          <ac:chgData name="Praveen Chandran" userId="882e0cd4-68eb-464a-9c8f-59e43c7b6a6e" providerId="ADAL" clId="{D4FF15CF-AFBB-4916-BF45-785230CA547C}" dt="2019-11-15T15:23:54.550" v="103" actId="1038"/>
          <ac:cxnSpMkLst>
            <pc:docMk/>
            <pc:sldMk cId="4161344832" sldId="259"/>
            <ac:cxnSpMk id="20" creationId="{21F0DDF5-A7A9-AA41-AD33-914B792791AC}"/>
          </ac:cxnSpMkLst>
        </pc:cxnChg>
        <pc:cxnChg chg="mod">
          <ac:chgData name="Praveen Chandran" userId="882e0cd4-68eb-464a-9c8f-59e43c7b6a6e" providerId="ADAL" clId="{D4FF15CF-AFBB-4916-BF45-785230CA547C}" dt="2019-11-15T15:23:54.550" v="103" actId="1038"/>
          <ac:cxnSpMkLst>
            <pc:docMk/>
            <pc:sldMk cId="4161344832" sldId="259"/>
            <ac:cxnSpMk id="32" creationId="{7C83CC9E-EEC4-5E43-A357-7787BB8115D8}"/>
          </ac:cxnSpMkLst>
        </pc:cxnChg>
        <pc:cxnChg chg="mod">
          <ac:chgData name="Praveen Chandran" userId="882e0cd4-68eb-464a-9c8f-59e43c7b6a6e" providerId="ADAL" clId="{D4FF15CF-AFBB-4916-BF45-785230CA547C}" dt="2019-11-15T15:23:54.550" v="103" actId="1038"/>
          <ac:cxnSpMkLst>
            <pc:docMk/>
            <pc:sldMk cId="4161344832" sldId="259"/>
            <ac:cxnSpMk id="33" creationId="{A79B9276-C80C-364F-8CAC-EE34C350C144}"/>
          </ac:cxnSpMkLst>
        </pc:cxnChg>
        <pc:cxnChg chg="mod">
          <ac:chgData name="Praveen Chandran" userId="882e0cd4-68eb-464a-9c8f-59e43c7b6a6e" providerId="ADAL" clId="{D4FF15CF-AFBB-4916-BF45-785230CA547C}" dt="2019-11-15T15:23:54.550" v="103" actId="1038"/>
          <ac:cxnSpMkLst>
            <pc:docMk/>
            <pc:sldMk cId="4161344832" sldId="259"/>
            <ac:cxnSpMk id="34" creationId="{95884557-253F-9840-A482-F850BD2C4AB6}"/>
          </ac:cxnSpMkLst>
        </pc:cxnChg>
        <pc:cxnChg chg="del">
          <ac:chgData name="Praveen Chandran" userId="882e0cd4-68eb-464a-9c8f-59e43c7b6a6e" providerId="ADAL" clId="{D4FF15CF-AFBB-4916-BF45-785230CA547C}" dt="2019-11-15T15:23:13.884" v="91" actId="478"/>
          <ac:cxnSpMkLst>
            <pc:docMk/>
            <pc:sldMk cId="4161344832" sldId="259"/>
            <ac:cxnSpMk id="35" creationId="{FD5ED74B-FBB4-B74D-8E5A-7292BA14C468}"/>
          </ac:cxnSpMkLst>
        </pc:cxnChg>
        <pc:cxnChg chg="mod">
          <ac:chgData name="Praveen Chandran" userId="882e0cd4-68eb-464a-9c8f-59e43c7b6a6e" providerId="ADAL" clId="{D4FF15CF-AFBB-4916-BF45-785230CA547C}" dt="2019-11-15T15:23:54.550" v="103" actId="1038"/>
          <ac:cxnSpMkLst>
            <pc:docMk/>
            <pc:sldMk cId="4161344832" sldId="259"/>
            <ac:cxnSpMk id="36" creationId="{5AC760AC-7505-5041-BF0A-2CC83B8F050A}"/>
          </ac:cxnSpMkLst>
        </pc:cxnChg>
        <pc:cxnChg chg="mod">
          <ac:chgData name="Praveen Chandran" userId="882e0cd4-68eb-464a-9c8f-59e43c7b6a6e" providerId="ADAL" clId="{D4FF15CF-AFBB-4916-BF45-785230CA547C}" dt="2019-11-15T15:23:54.550" v="103" actId="1038"/>
          <ac:cxnSpMkLst>
            <pc:docMk/>
            <pc:sldMk cId="4161344832" sldId="259"/>
            <ac:cxnSpMk id="37" creationId="{DAF7F57C-AB1A-AB47-A89E-4E7A61A775D7}"/>
          </ac:cxnSpMkLst>
        </pc:cxnChg>
        <pc:cxnChg chg="mod">
          <ac:chgData name="Praveen Chandran" userId="882e0cd4-68eb-464a-9c8f-59e43c7b6a6e" providerId="ADAL" clId="{D4FF15CF-AFBB-4916-BF45-785230CA547C}" dt="2019-11-15T15:23:54.550" v="103" actId="1038"/>
          <ac:cxnSpMkLst>
            <pc:docMk/>
            <pc:sldMk cId="4161344832" sldId="259"/>
            <ac:cxnSpMk id="61" creationId="{2912406D-816B-A74F-B20B-1319F1453242}"/>
          </ac:cxnSpMkLst>
        </pc:cxnChg>
        <pc:cxnChg chg="mod">
          <ac:chgData name="Praveen Chandran" userId="882e0cd4-68eb-464a-9c8f-59e43c7b6a6e" providerId="ADAL" clId="{D4FF15CF-AFBB-4916-BF45-785230CA547C}" dt="2019-11-15T15:23:54.550" v="103" actId="1038"/>
          <ac:cxnSpMkLst>
            <pc:docMk/>
            <pc:sldMk cId="4161344832" sldId="259"/>
            <ac:cxnSpMk id="67" creationId="{191547CC-7B0F-F942-8BFF-17983D0CB84B}"/>
          </ac:cxnSpMkLst>
        </pc:cxnChg>
        <pc:cxnChg chg="mod">
          <ac:chgData name="Praveen Chandran" userId="882e0cd4-68eb-464a-9c8f-59e43c7b6a6e" providerId="ADAL" clId="{D4FF15CF-AFBB-4916-BF45-785230CA547C}" dt="2019-11-15T15:23:54.550" v="103" actId="1038"/>
          <ac:cxnSpMkLst>
            <pc:docMk/>
            <pc:sldMk cId="4161344832" sldId="259"/>
            <ac:cxnSpMk id="71" creationId="{2B66F8DF-AAB4-0D48-9AB4-338E53BD63FB}"/>
          </ac:cxnSpMkLst>
        </pc:cxnChg>
        <pc:cxnChg chg="mod">
          <ac:chgData name="Praveen Chandran" userId="882e0cd4-68eb-464a-9c8f-59e43c7b6a6e" providerId="ADAL" clId="{D4FF15CF-AFBB-4916-BF45-785230CA547C}" dt="2019-11-15T15:24:42.255" v="107" actId="14100"/>
          <ac:cxnSpMkLst>
            <pc:docMk/>
            <pc:sldMk cId="4161344832" sldId="259"/>
            <ac:cxnSpMk id="75" creationId="{06234BCA-6FAC-1844-9A99-D794BE277784}"/>
          </ac:cxnSpMkLst>
        </pc:cxnChg>
        <pc:cxnChg chg="del mod">
          <ac:chgData name="Praveen Chandran" userId="882e0cd4-68eb-464a-9c8f-59e43c7b6a6e" providerId="ADAL" clId="{D4FF15CF-AFBB-4916-BF45-785230CA547C}" dt="2019-11-15T15:24:23.184" v="104" actId="478"/>
          <ac:cxnSpMkLst>
            <pc:docMk/>
            <pc:sldMk cId="4161344832" sldId="259"/>
            <ac:cxnSpMk id="84" creationId="{32FA02D2-275C-AE41-9CAC-147F9BE575EE}"/>
          </ac:cxnSpMkLst>
        </pc:cxnChg>
        <pc:cxnChg chg="mod">
          <ac:chgData name="Praveen Chandran" userId="882e0cd4-68eb-464a-9c8f-59e43c7b6a6e" providerId="ADAL" clId="{D4FF15CF-AFBB-4916-BF45-785230CA547C}" dt="2019-11-15T15:23:54.550" v="103" actId="1038"/>
          <ac:cxnSpMkLst>
            <pc:docMk/>
            <pc:sldMk cId="4161344832" sldId="259"/>
            <ac:cxnSpMk id="87" creationId="{4579E181-FA89-3B41-AEAB-0202363A84E0}"/>
          </ac:cxnSpMkLst>
        </pc:cxnChg>
        <pc:cxnChg chg="mod">
          <ac:chgData name="Praveen Chandran" userId="882e0cd4-68eb-464a-9c8f-59e43c7b6a6e" providerId="ADAL" clId="{D4FF15CF-AFBB-4916-BF45-785230CA547C}" dt="2019-11-15T15:23:54.550" v="103" actId="1038"/>
          <ac:cxnSpMkLst>
            <pc:docMk/>
            <pc:sldMk cId="4161344832" sldId="259"/>
            <ac:cxnSpMk id="91" creationId="{22FDE13F-9AF0-834A-8428-4825FF161119}"/>
          </ac:cxnSpMkLst>
        </pc:cxnChg>
      </pc:sldChg>
      <pc:sldChg chg="del">
        <pc:chgData name="Praveen Chandran" userId="882e0cd4-68eb-464a-9c8f-59e43c7b6a6e" providerId="ADAL" clId="{D4FF15CF-AFBB-4916-BF45-785230CA547C}" dt="2019-11-18T09:33:32.269" v="120" actId="47"/>
        <pc:sldMkLst>
          <pc:docMk/>
          <pc:sldMk cId="3303993138" sldId="264"/>
        </pc:sldMkLst>
      </pc:sldChg>
      <pc:sldChg chg="modSp mod">
        <pc:chgData name="Praveen Chandran" userId="882e0cd4-68eb-464a-9c8f-59e43c7b6a6e" providerId="ADAL" clId="{D4FF15CF-AFBB-4916-BF45-785230CA547C}" dt="2019-11-18T09:32:48.042" v="119" actId="207"/>
        <pc:sldMkLst>
          <pc:docMk/>
          <pc:sldMk cId="1959171006" sldId="265"/>
        </pc:sldMkLst>
        <pc:spChg chg="mod">
          <ac:chgData name="Praveen Chandran" userId="882e0cd4-68eb-464a-9c8f-59e43c7b6a6e" providerId="ADAL" clId="{D4FF15CF-AFBB-4916-BF45-785230CA547C}" dt="2019-11-18T09:32:48.042" v="119" actId="207"/>
          <ac:spMkLst>
            <pc:docMk/>
            <pc:sldMk cId="1959171006" sldId="265"/>
            <ac:spMk id="6" creationId="{925829E4-9A11-4F4C-9D93-35450ABD9976}"/>
          </ac:spMkLst>
        </pc:spChg>
      </pc:sldChg>
      <pc:sldChg chg="del">
        <pc:chgData name="Praveen Chandran" userId="882e0cd4-68eb-464a-9c8f-59e43c7b6a6e" providerId="ADAL" clId="{D4FF15CF-AFBB-4916-BF45-785230CA547C}" dt="2019-11-18T09:33:32.269" v="120" actId="47"/>
        <pc:sldMkLst>
          <pc:docMk/>
          <pc:sldMk cId="4033830491" sldId="276"/>
        </pc:sldMkLst>
      </pc:sldChg>
      <pc:sldChg chg="modSp mod">
        <pc:chgData name="Praveen Chandran" userId="882e0cd4-68eb-464a-9c8f-59e43c7b6a6e" providerId="ADAL" clId="{D4FF15CF-AFBB-4916-BF45-785230CA547C}" dt="2019-11-18T09:35:21.563" v="156" actId="1076"/>
        <pc:sldMkLst>
          <pc:docMk/>
          <pc:sldMk cId="2518388330" sldId="278"/>
        </pc:sldMkLst>
        <pc:spChg chg="mod">
          <ac:chgData name="Praveen Chandran" userId="882e0cd4-68eb-464a-9c8f-59e43c7b6a6e" providerId="ADAL" clId="{D4FF15CF-AFBB-4916-BF45-785230CA547C}" dt="2019-11-18T09:35:21.563" v="156" actId="1076"/>
          <ac:spMkLst>
            <pc:docMk/>
            <pc:sldMk cId="2518388330" sldId="278"/>
            <ac:spMk id="5" creationId="{E6079122-78D2-BE41-A8FB-C8A974B7C1A9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outlook.office.com/connectors/oam/publish" TargetMode="External"/><Relationship Id="rId1" Type="http://schemas.openxmlformats.org/officeDocument/2006/relationships/hyperlink" Target="https://adaptivecards.io/designer/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adaptivecards.io/designer/" TargetMode="External"/><Relationship Id="rId1" Type="http://schemas.openxmlformats.org/officeDocument/2006/relationships/hyperlink" Target="https://outlook.office.com/connectors/oam/publish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83DF01-D4DF-44BA-B1DE-529FDEB715C4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DD52263-FF77-4DE7-8A35-A4DA553C89B5}">
      <dgm:prSet phldrT="[Text]" custT="1"/>
      <dgm:spPr/>
      <dgm:t>
        <a:bodyPr/>
        <a:lstStyle/>
        <a:p>
          <a:r>
            <a:rPr lang="en-IN" sz="1600" dirty="0">
              <a:solidFill>
                <a:schemeClr val="bg1"/>
              </a:solidFill>
            </a:rPr>
            <a:t>Identify Scenario</a:t>
          </a:r>
        </a:p>
      </dgm:t>
    </dgm:pt>
    <dgm:pt modelId="{6DB9F26F-5201-498C-8F6A-580339416569}" type="parTrans" cxnId="{186D8EA6-D3E9-45B8-9AEE-FFAB8567D2B3}">
      <dgm:prSet/>
      <dgm:spPr/>
      <dgm:t>
        <a:bodyPr/>
        <a:lstStyle/>
        <a:p>
          <a:endParaRPr lang="en-IN"/>
        </a:p>
      </dgm:t>
    </dgm:pt>
    <dgm:pt modelId="{BFBEE272-0A0F-466F-A43A-AC8F68DBF46A}" type="sibTrans" cxnId="{186D8EA6-D3E9-45B8-9AEE-FFAB8567D2B3}">
      <dgm:prSet/>
      <dgm:spPr/>
      <dgm:t>
        <a:bodyPr/>
        <a:lstStyle/>
        <a:p>
          <a:endParaRPr lang="en-IN"/>
        </a:p>
      </dgm:t>
    </dgm:pt>
    <dgm:pt modelId="{DD47F5FB-71D6-407A-AB10-A67C3B96640E}">
      <dgm:prSet phldrT="[Text]" custT="1"/>
      <dgm:spPr/>
      <dgm:t>
        <a:bodyPr/>
        <a:lstStyle/>
        <a:p>
          <a:pPr>
            <a:buFont typeface="+mj-lt"/>
            <a:buNone/>
          </a:pPr>
          <a:r>
            <a: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Approval/Rejection</a:t>
          </a:r>
          <a:endParaRPr lang="en-IN" sz="1400" dirty="0"/>
        </a:p>
      </dgm:t>
    </dgm:pt>
    <dgm:pt modelId="{C2417C1E-443A-457F-B378-0673F79091B5}" type="parTrans" cxnId="{CAD7E832-1829-48DA-82AD-041F397AB7F4}">
      <dgm:prSet/>
      <dgm:spPr/>
      <dgm:t>
        <a:bodyPr/>
        <a:lstStyle/>
        <a:p>
          <a:endParaRPr lang="en-IN"/>
        </a:p>
      </dgm:t>
    </dgm:pt>
    <dgm:pt modelId="{5D6A6CCD-D8B8-44E5-A222-8E58F7EB1F04}" type="sibTrans" cxnId="{CAD7E832-1829-48DA-82AD-041F397AB7F4}">
      <dgm:prSet/>
      <dgm:spPr/>
      <dgm:t>
        <a:bodyPr/>
        <a:lstStyle/>
        <a:p>
          <a:endParaRPr lang="en-IN"/>
        </a:p>
      </dgm:t>
    </dgm:pt>
    <dgm:pt modelId="{BABB86D7-FA8F-4DB2-834E-58097739F686}">
      <dgm:prSet phldrT="[Text]" custT="1"/>
      <dgm:spPr/>
      <dgm:t>
        <a:bodyPr/>
        <a:lstStyle/>
        <a:p>
          <a:r>
            <a: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Design actionable message card for all Outlook Clients </a:t>
          </a:r>
          <a:endParaRPr lang="en-IN" sz="1600" dirty="0">
            <a:solidFill>
              <a:schemeClr val="bg1"/>
            </a:solidFill>
          </a:endParaRPr>
        </a:p>
      </dgm:t>
    </dgm:pt>
    <dgm:pt modelId="{8B5EBCF3-1A5C-4757-AE44-4A247469D4E2}" type="parTrans" cxnId="{2622397E-246F-47A8-AAA4-6D035EC45763}">
      <dgm:prSet/>
      <dgm:spPr/>
      <dgm:t>
        <a:bodyPr/>
        <a:lstStyle/>
        <a:p>
          <a:endParaRPr lang="en-IN"/>
        </a:p>
      </dgm:t>
    </dgm:pt>
    <dgm:pt modelId="{9B67F6A0-D657-46C8-96A7-AA3BA0C9FE4B}" type="sibTrans" cxnId="{2622397E-246F-47A8-AAA4-6D035EC45763}">
      <dgm:prSet/>
      <dgm:spPr/>
      <dgm:t>
        <a:bodyPr/>
        <a:lstStyle/>
        <a:p>
          <a:endParaRPr lang="en-IN"/>
        </a:p>
      </dgm:t>
    </dgm:pt>
    <dgm:pt modelId="{F6C91F14-51A3-481A-A5E1-6B49814C29EA}">
      <dgm:prSet phldrT="[Text]" custT="1"/>
      <dgm:spPr/>
      <dgm:t>
        <a:bodyPr/>
        <a:lstStyle/>
        <a:p>
          <a:r>
            <a:rPr lang="en-IN" sz="1400" dirty="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Designer Tool (</a:t>
          </a:r>
          <a:r>
            <a:rPr lang="en-IN" sz="14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hlinkClick xmlns:r="http://schemas.openxmlformats.org/officeDocument/2006/relationships" r:id="rId1"/>
            </a:rPr>
            <a:t>https://aka.ms/</a:t>
          </a:r>
          <a:r>
            <a:rPr lang="en-IN" sz="14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amdesigner</a:t>
          </a:r>
          <a:r>
            <a:rPr lang="en-IN" sz="1400" dirty="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)</a:t>
          </a:r>
          <a:endParaRPr lang="en-IN" sz="1400" dirty="0"/>
        </a:p>
      </dgm:t>
    </dgm:pt>
    <dgm:pt modelId="{57ED0964-7F73-4390-8EE3-1E083A38382B}" type="parTrans" cxnId="{0A77A0F9-B646-4196-9C1D-5F7B5C4E69E7}">
      <dgm:prSet/>
      <dgm:spPr/>
      <dgm:t>
        <a:bodyPr/>
        <a:lstStyle/>
        <a:p>
          <a:endParaRPr lang="en-IN"/>
        </a:p>
      </dgm:t>
    </dgm:pt>
    <dgm:pt modelId="{5B433C2F-23D7-4C3C-B816-C856B80B97D4}" type="sibTrans" cxnId="{0A77A0F9-B646-4196-9C1D-5F7B5C4E69E7}">
      <dgm:prSet/>
      <dgm:spPr/>
      <dgm:t>
        <a:bodyPr/>
        <a:lstStyle/>
        <a:p>
          <a:endParaRPr lang="en-IN"/>
        </a:p>
      </dgm:t>
    </dgm:pt>
    <dgm:pt modelId="{FE602364-1433-4499-BEAE-EF834EC0AB75}">
      <dgm:prSet phldrT="[Text]" custT="1"/>
      <dgm:spPr/>
      <dgm:t>
        <a:bodyPr/>
        <a:lstStyle/>
        <a:p>
          <a:r>
            <a: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Register as a partner </a:t>
          </a:r>
          <a:endParaRPr lang="en-IN" sz="1600" dirty="0">
            <a:solidFill>
              <a:schemeClr val="bg1"/>
            </a:solidFill>
          </a:endParaRPr>
        </a:p>
      </dgm:t>
    </dgm:pt>
    <dgm:pt modelId="{356E1A96-B6A4-4103-940C-9DF509063CCD}" type="parTrans" cxnId="{936A309D-22E0-4C8D-A77B-7BB632E26E97}">
      <dgm:prSet/>
      <dgm:spPr/>
      <dgm:t>
        <a:bodyPr/>
        <a:lstStyle/>
        <a:p>
          <a:endParaRPr lang="en-IN"/>
        </a:p>
      </dgm:t>
    </dgm:pt>
    <dgm:pt modelId="{56D4B171-7B61-4D0B-AACE-F9136374FDC6}" type="sibTrans" cxnId="{936A309D-22E0-4C8D-A77B-7BB632E26E97}">
      <dgm:prSet/>
      <dgm:spPr/>
      <dgm:t>
        <a:bodyPr/>
        <a:lstStyle/>
        <a:p>
          <a:endParaRPr lang="en-IN"/>
        </a:p>
      </dgm:t>
    </dgm:pt>
    <dgm:pt modelId="{D8FFB854-44CB-436B-BD03-820F1DAA4538}">
      <dgm:prSet phldrT="[Text]" custT="1"/>
      <dgm:spPr/>
      <dgm:t>
        <a:bodyPr/>
        <a:lstStyle/>
        <a:p>
          <a:r>
            <a:rPr lang="en-IN" sz="1400" dirty="0"/>
            <a:t>Register at </a:t>
          </a:r>
          <a:r>
            <a:rPr lang="en-IN" sz="1400" dirty="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 </a:t>
          </a:r>
          <a:r>
            <a:rPr lang="en-IN" sz="14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hlinkClick xmlns:r="http://schemas.openxmlformats.org/officeDocument/2006/relationships" r:id="rId2"/>
            </a:rPr>
            <a:t>https://outlook.office.com/connectors/oam/publish</a:t>
          </a:r>
          <a:endParaRPr lang="en-IN" sz="1400" dirty="0"/>
        </a:p>
      </dgm:t>
    </dgm:pt>
    <dgm:pt modelId="{BB822CC0-6244-481E-B626-5F5FC7833886}" type="parTrans" cxnId="{1CA57683-F9F4-4806-AE99-E1BCDF454873}">
      <dgm:prSet/>
      <dgm:spPr/>
      <dgm:t>
        <a:bodyPr/>
        <a:lstStyle/>
        <a:p>
          <a:endParaRPr lang="en-IN"/>
        </a:p>
      </dgm:t>
    </dgm:pt>
    <dgm:pt modelId="{CD7503E6-2B41-4290-AFE6-29EA54ECF212}" type="sibTrans" cxnId="{1CA57683-F9F4-4806-AE99-E1BCDF454873}">
      <dgm:prSet/>
      <dgm:spPr/>
      <dgm:t>
        <a:bodyPr/>
        <a:lstStyle/>
        <a:p>
          <a:endParaRPr lang="en-IN"/>
        </a:p>
      </dgm:t>
    </dgm:pt>
    <dgm:pt modelId="{940EEE2B-47A0-43D4-8A75-C2D32860E901}">
      <dgm:prSet custT="1"/>
      <dgm:spPr/>
      <dgm:t>
        <a:bodyPr/>
        <a:lstStyle/>
        <a:p>
          <a:r>
            <a:rPr lang="en-IN" sz="1400" dirty="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Collaboration/Workflow : Status change, commenting etc.</a:t>
          </a:r>
          <a:endParaRPr lang="en-IN" sz="1400" dirty="0">
            <a:effectLst/>
            <a:latin typeface="Calibri" panose="020F0502020204030204" pitchFamily="34" charset="0"/>
            <a:ea typeface="Calibri" panose="020F0502020204030204" pitchFamily="34" charset="0"/>
          </a:endParaRPr>
        </a:p>
      </dgm:t>
    </dgm:pt>
    <dgm:pt modelId="{60FD9CB2-5F79-439D-9438-D4CD7E531E31}" type="parTrans" cxnId="{06C2351A-684E-4EED-9EE2-7E2A20CA92B2}">
      <dgm:prSet/>
      <dgm:spPr/>
      <dgm:t>
        <a:bodyPr/>
        <a:lstStyle/>
        <a:p>
          <a:endParaRPr lang="en-IN"/>
        </a:p>
      </dgm:t>
    </dgm:pt>
    <dgm:pt modelId="{D72B9095-900A-45EC-B63D-A07CB0B8B1C2}" type="sibTrans" cxnId="{06C2351A-684E-4EED-9EE2-7E2A20CA92B2}">
      <dgm:prSet/>
      <dgm:spPr/>
      <dgm:t>
        <a:bodyPr/>
        <a:lstStyle/>
        <a:p>
          <a:endParaRPr lang="en-IN"/>
        </a:p>
      </dgm:t>
    </dgm:pt>
    <dgm:pt modelId="{590CF81A-F9A9-4259-B37A-6102E2209679}">
      <dgm:prSet custT="1"/>
      <dgm:spPr/>
      <dgm:t>
        <a:bodyPr/>
        <a:lstStyle/>
        <a:p>
          <a:r>
            <a:rPr lang="en-IN" sz="1400" dirty="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Feedback</a:t>
          </a:r>
          <a:endParaRPr lang="en-IN" sz="1400" dirty="0">
            <a:effectLst/>
            <a:latin typeface="Calibri" panose="020F0502020204030204" pitchFamily="34" charset="0"/>
            <a:ea typeface="Calibri" panose="020F0502020204030204" pitchFamily="34" charset="0"/>
          </a:endParaRPr>
        </a:p>
      </dgm:t>
    </dgm:pt>
    <dgm:pt modelId="{7A03DADD-6C7A-4FD6-BCD5-C1B74A4B62F6}" type="parTrans" cxnId="{2C622CB6-5041-4918-954F-6F8EDA911EED}">
      <dgm:prSet/>
      <dgm:spPr/>
      <dgm:t>
        <a:bodyPr/>
        <a:lstStyle/>
        <a:p>
          <a:endParaRPr lang="en-IN"/>
        </a:p>
      </dgm:t>
    </dgm:pt>
    <dgm:pt modelId="{90AD7F4A-00EC-4363-9518-14B216E2AE1E}" type="sibTrans" cxnId="{2C622CB6-5041-4918-954F-6F8EDA911EED}">
      <dgm:prSet/>
      <dgm:spPr/>
      <dgm:t>
        <a:bodyPr/>
        <a:lstStyle/>
        <a:p>
          <a:endParaRPr lang="en-IN"/>
        </a:p>
      </dgm:t>
    </dgm:pt>
    <dgm:pt modelId="{EB9FBA2B-7F64-4FCE-9FE8-01B06556A68E}">
      <dgm:prSet phldrT="[Text]" custT="1"/>
      <dgm:spPr/>
      <dgm:t>
        <a:bodyPr/>
        <a:lstStyle/>
        <a:p>
          <a:r>
            <a:rPr lang="en-IN" sz="1400" dirty="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 Preview for wide screen and mobile</a:t>
          </a:r>
          <a:endParaRPr lang="en-IN" sz="1400" dirty="0"/>
        </a:p>
      </dgm:t>
    </dgm:pt>
    <dgm:pt modelId="{DC1FB7F5-E913-495A-80FB-797A8C34C47A}" type="parTrans" cxnId="{EE4889A3-7421-48AC-BAFB-FEB8E738C563}">
      <dgm:prSet/>
      <dgm:spPr/>
      <dgm:t>
        <a:bodyPr/>
        <a:lstStyle/>
        <a:p>
          <a:endParaRPr lang="en-IN"/>
        </a:p>
      </dgm:t>
    </dgm:pt>
    <dgm:pt modelId="{0521131F-F279-44F9-877B-DDD0A68389F5}" type="sibTrans" cxnId="{EE4889A3-7421-48AC-BAFB-FEB8E738C563}">
      <dgm:prSet/>
      <dgm:spPr/>
      <dgm:t>
        <a:bodyPr/>
        <a:lstStyle/>
        <a:p>
          <a:endParaRPr lang="en-IN"/>
        </a:p>
      </dgm:t>
    </dgm:pt>
    <dgm:pt modelId="{E41BECB5-6078-4155-9C74-12F830CAC045}">
      <dgm:prSet phldrT="[Text]" custT="1"/>
      <dgm:spPr/>
      <dgm:t>
        <a:bodyPr/>
        <a:lstStyle/>
        <a:p>
          <a:r>
            <a:rPr lang="en-IN" sz="1400" dirty="0"/>
            <a:t>Send card to yourself</a:t>
          </a:r>
        </a:p>
      </dgm:t>
    </dgm:pt>
    <dgm:pt modelId="{4F8F05A9-C84E-4C64-B486-48D83B4D6194}" type="parTrans" cxnId="{141FB3A3-48A1-42ED-AF92-F8DF4447E0DF}">
      <dgm:prSet/>
      <dgm:spPr/>
      <dgm:t>
        <a:bodyPr/>
        <a:lstStyle/>
        <a:p>
          <a:endParaRPr lang="en-IN"/>
        </a:p>
      </dgm:t>
    </dgm:pt>
    <dgm:pt modelId="{13931A37-39D9-41F6-B096-024E21D12B6A}" type="sibTrans" cxnId="{141FB3A3-48A1-42ED-AF92-F8DF4447E0DF}">
      <dgm:prSet/>
      <dgm:spPr/>
      <dgm:t>
        <a:bodyPr/>
        <a:lstStyle/>
        <a:p>
          <a:endParaRPr lang="en-IN"/>
        </a:p>
      </dgm:t>
    </dgm:pt>
    <dgm:pt modelId="{B239147E-A8A0-4B33-893F-97849238E1CE}">
      <dgm:prSet phldrT="[Text]" custT="1"/>
      <dgm:spPr/>
      <dgm:t>
        <a:bodyPr/>
        <a:lstStyle/>
        <a:p>
          <a:r>
            <a:rPr lang="en-IN" sz="1400" dirty="0"/>
            <a:t>Develop AM as “Test User” with your feature crew</a:t>
          </a:r>
        </a:p>
      </dgm:t>
    </dgm:pt>
    <dgm:pt modelId="{17C58E80-B7BE-4971-B14B-EFF1D0A4546D}" type="parTrans" cxnId="{538E0BDB-DD98-4AB4-9D5F-A1A87B21FF46}">
      <dgm:prSet/>
      <dgm:spPr/>
      <dgm:t>
        <a:bodyPr/>
        <a:lstStyle/>
        <a:p>
          <a:endParaRPr lang="en-IN"/>
        </a:p>
      </dgm:t>
    </dgm:pt>
    <dgm:pt modelId="{7B1DCD16-A215-482C-BA06-ADDC215702DA}" type="sibTrans" cxnId="{538E0BDB-DD98-4AB4-9D5F-A1A87B21FF46}">
      <dgm:prSet/>
      <dgm:spPr/>
      <dgm:t>
        <a:bodyPr/>
        <a:lstStyle/>
        <a:p>
          <a:endParaRPr lang="en-IN"/>
        </a:p>
      </dgm:t>
    </dgm:pt>
    <dgm:pt modelId="{01260699-1C1F-4682-BBC7-9C64EC370C47}">
      <dgm:prSet phldrT="[Text]" custT="1"/>
      <dgm:spPr/>
      <dgm:t>
        <a:bodyPr/>
        <a:lstStyle/>
        <a:p>
          <a:r>
            <a:rPr lang="en-IN" sz="1400" dirty="0"/>
            <a:t>Register with Organization/Global scope when ready</a:t>
          </a:r>
        </a:p>
      </dgm:t>
    </dgm:pt>
    <dgm:pt modelId="{C947FD3D-5469-475C-8963-FC6F38A491E8}" type="parTrans" cxnId="{3E675F5D-B687-4587-A30E-95676CF80A71}">
      <dgm:prSet/>
      <dgm:spPr/>
      <dgm:t>
        <a:bodyPr/>
        <a:lstStyle/>
        <a:p>
          <a:endParaRPr lang="en-IN"/>
        </a:p>
      </dgm:t>
    </dgm:pt>
    <dgm:pt modelId="{861A5FD3-846C-43A6-A6F3-B82138258C36}" type="sibTrans" cxnId="{3E675F5D-B687-4587-A30E-95676CF80A71}">
      <dgm:prSet/>
      <dgm:spPr/>
      <dgm:t>
        <a:bodyPr/>
        <a:lstStyle/>
        <a:p>
          <a:endParaRPr lang="en-IN"/>
        </a:p>
      </dgm:t>
    </dgm:pt>
    <dgm:pt modelId="{74C6F079-7CBE-40D9-BA12-3295024E1725}">
      <dgm:prSet phldrT="[Text]" custT="1"/>
      <dgm:spPr/>
      <dgm:t>
        <a:bodyPr/>
        <a:lstStyle/>
        <a:p>
          <a:r>
            <a:rPr lang="en-IN" sz="1400" dirty="0"/>
            <a:t>Go live – send AM from your email service with your originator ID</a:t>
          </a:r>
        </a:p>
      </dgm:t>
    </dgm:pt>
    <dgm:pt modelId="{EBE23757-CA00-49C8-8EEE-2097966DDAF0}" type="parTrans" cxnId="{CA2AB2A2-1245-41AC-8C65-8B02B32DF1D1}">
      <dgm:prSet/>
      <dgm:spPr/>
      <dgm:t>
        <a:bodyPr/>
        <a:lstStyle/>
        <a:p>
          <a:endParaRPr lang="en-IN"/>
        </a:p>
      </dgm:t>
    </dgm:pt>
    <dgm:pt modelId="{C4759F19-2399-4EC2-A1AB-FE10CDE54B3F}" type="sibTrans" cxnId="{CA2AB2A2-1245-41AC-8C65-8B02B32DF1D1}">
      <dgm:prSet/>
      <dgm:spPr/>
      <dgm:t>
        <a:bodyPr/>
        <a:lstStyle/>
        <a:p>
          <a:endParaRPr lang="en-IN"/>
        </a:p>
      </dgm:t>
    </dgm:pt>
    <dgm:pt modelId="{C8BF6764-4863-43B7-8D65-B3906361A22C}" type="pres">
      <dgm:prSet presAssocID="{6D83DF01-D4DF-44BA-B1DE-529FDEB715C4}" presName="Name0" presStyleCnt="0">
        <dgm:presLayoutVars>
          <dgm:dir/>
          <dgm:animLvl val="lvl"/>
          <dgm:resizeHandles val="exact"/>
        </dgm:presLayoutVars>
      </dgm:prSet>
      <dgm:spPr/>
    </dgm:pt>
    <dgm:pt modelId="{B8223692-C7AF-4159-BB2F-6C763E14A39D}" type="pres">
      <dgm:prSet presAssocID="{6D83DF01-D4DF-44BA-B1DE-529FDEB715C4}" presName="dummy" presStyleCnt="0"/>
      <dgm:spPr/>
    </dgm:pt>
    <dgm:pt modelId="{A32B0BDA-592A-4FB9-9EDA-4FCA3A926C1A}" type="pres">
      <dgm:prSet presAssocID="{6D83DF01-D4DF-44BA-B1DE-529FDEB715C4}" presName="linH" presStyleCnt="0"/>
      <dgm:spPr/>
    </dgm:pt>
    <dgm:pt modelId="{078917A5-1D5A-4516-8B66-62C9598E2D05}" type="pres">
      <dgm:prSet presAssocID="{6D83DF01-D4DF-44BA-B1DE-529FDEB715C4}" presName="padding1" presStyleCnt="0"/>
      <dgm:spPr/>
    </dgm:pt>
    <dgm:pt modelId="{E117CA62-C3C3-4050-9B57-3ECC723BFB26}" type="pres">
      <dgm:prSet presAssocID="{CDD52263-FF77-4DE7-8A35-A4DA553C89B5}" presName="linV" presStyleCnt="0"/>
      <dgm:spPr/>
    </dgm:pt>
    <dgm:pt modelId="{79F1D548-8F26-48C2-B670-B2C839DC3155}" type="pres">
      <dgm:prSet presAssocID="{CDD52263-FF77-4DE7-8A35-A4DA553C89B5}" presName="spVertical1" presStyleCnt="0"/>
      <dgm:spPr/>
    </dgm:pt>
    <dgm:pt modelId="{A6FF3D3E-729E-4275-9DD7-1C590A1DAA57}" type="pres">
      <dgm:prSet presAssocID="{CDD52263-FF77-4DE7-8A35-A4DA553C89B5}" presName="parTx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83D3A17C-7EF4-4BAA-9585-44B0A275FCFD}" type="pres">
      <dgm:prSet presAssocID="{CDD52263-FF77-4DE7-8A35-A4DA553C89B5}" presName="spVertical2" presStyleCnt="0"/>
      <dgm:spPr/>
    </dgm:pt>
    <dgm:pt modelId="{316E854D-9286-4607-91AF-B84D4C1B8C94}" type="pres">
      <dgm:prSet presAssocID="{CDD52263-FF77-4DE7-8A35-A4DA553C89B5}" presName="spVertical3" presStyleCnt="0"/>
      <dgm:spPr/>
    </dgm:pt>
    <dgm:pt modelId="{3392C71F-8622-4821-84E4-8C0AC159CDB8}" type="pres">
      <dgm:prSet presAssocID="{CDD52263-FF77-4DE7-8A35-A4DA553C89B5}" presName="desTx" presStyleLbl="revTx" presStyleIdx="1" presStyleCnt="6">
        <dgm:presLayoutVars>
          <dgm:bulletEnabled val="1"/>
        </dgm:presLayoutVars>
      </dgm:prSet>
      <dgm:spPr/>
    </dgm:pt>
    <dgm:pt modelId="{CDA4257A-581A-41F6-88A2-20061180B82C}" type="pres">
      <dgm:prSet presAssocID="{BFBEE272-0A0F-466F-A43A-AC8F68DBF46A}" presName="space" presStyleCnt="0"/>
      <dgm:spPr/>
    </dgm:pt>
    <dgm:pt modelId="{C60DEBD1-7BCD-48A9-B219-DB00CEBBDC2A}" type="pres">
      <dgm:prSet presAssocID="{BABB86D7-FA8F-4DB2-834E-58097739F686}" presName="linV" presStyleCnt="0"/>
      <dgm:spPr/>
    </dgm:pt>
    <dgm:pt modelId="{EF9CF9AC-025C-4108-8B05-7FC802B6C7AF}" type="pres">
      <dgm:prSet presAssocID="{BABB86D7-FA8F-4DB2-834E-58097739F686}" presName="spVertical1" presStyleCnt="0"/>
      <dgm:spPr/>
    </dgm:pt>
    <dgm:pt modelId="{DEE3CF0A-A89F-44E8-B6EB-4435A92EAC53}" type="pres">
      <dgm:prSet presAssocID="{BABB86D7-FA8F-4DB2-834E-58097739F686}" presName="parTx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31E05F2B-38BB-4875-9670-385F7B829EE7}" type="pres">
      <dgm:prSet presAssocID="{BABB86D7-FA8F-4DB2-834E-58097739F686}" presName="spVertical2" presStyleCnt="0"/>
      <dgm:spPr/>
    </dgm:pt>
    <dgm:pt modelId="{DEF0A68E-FE98-4645-B960-80D8CBDD7259}" type="pres">
      <dgm:prSet presAssocID="{BABB86D7-FA8F-4DB2-834E-58097739F686}" presName="spVertical3" presStyleCnt="0"/>
      <dgm:spPr/>
    </dgm:pt>
    <dgm:pt modelId="{6B66FA61-1057-46CB-9E66-6EAFFD954689}" type="pres">
      <dgm:prSet presAssocID="{BABB86D7-FA8F-4DB2-834E-58097739F686}" presName="desTx" presStyleLbl="revTx" presStyleIdx="3" presStyleCnt="6">
        <dgm:presLayoutVars>
          <dgm:bulletEnabled val="1"/>
        </dgm:presLayoutVars>
      </dgm:prSet>
      <dgm:spPr/>
    </dgm:pt>
    <dgm:pt modelId="{FF580041-F31F-403B-AF8B-4AA5B801C11D}" type="pres">
      <dgm:prSet presAssocID="{9B67F6A0-D657-46C8-96A7-AA3BA0C9FE4B}" presName="space" presStyleCnt="0"/>
      <dgm:spPr/>
    </dgm:pt>
    <dgm:pt modelId="{E090AADC-B68A-4B28-8B95-0A2FC2FCBB64}" type="pres">
      <dgm:prSet presAssocID="{FE602364-1433-4499-BEAE-EF834EC0AB75}" presName="linV" presStyleCnt="0"/>
      <dgm:spPr/>
    </dgm:pt>
    <dgm:pt modelId="{35E9D2B6-03FB-4A0B-9F1D-9C6F00A7F481}" type="pres">
      <dgm:prSet presAssocID="{FE602364-1433-4499-BEAE-EF834EC0AB75}" presName="spVertical1" presStyleCnt="0"/>
      <dgm:spPr/>
    </dgm:pt>
    <dgm:pt modelId="{F75851C6-EAE5-41C1-AA64-5D31454047E9}" type="pres">
      <dgm:prSet presAssocID="{FE602364-1433-4499-BEAE-EF834EC0AB75}" presName="parTx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24BC0EED-5640-4670-B459-C93CDF54DDDD}" type="pres">
      <dgm:prSet presAssocID="{FE602364-1433-4499-BEAE-EF834EC0AB75}" presName="spVertical2" presStyleCnt="0"/>
      <dgm:spPr/>
    </dgm:pt>
    <dgm:pt modelId="{5FC3CE72-93A7-462C-BEDC-9288FDE672D6}" type="pres">
      <dgm:prSet presAssocID="{FE602364-1433-4499-BEAE-EF834EC0AB75}" presName="spVertical3" presStyleCnt="0"/>
      <dgm:spPr/>
    </dgm:pt>
    <dgm:pt modelId="{7B576827-C3D2-4FFC-AF24-B6332BF55A4D}" type="pres">
      <dgm:prSet presAssocID="{FE602364-1433-4499-BEAE-EF834EC0AB75}" presName="desTx" presStyleLbl="revTx" presStyleIdx="5" presStyleCnt="6">
        <dgm:presLayoutVars>
          <dgm:bulletEnabled val="1"/>
        </dgm:presLayoutVars>
      </dgm:prSet>
      <dgm:spPr/>
    </dgm:pt>
    <dgm:pt modelId="{B37A2706-48E1-4A48-95EB-541B6D1C5CFA}" type="pres">
      <dgm:prSet presAssocID="{6D83DF01-D4DF-44BA-B1DE-529FDEB715C4}" presName="padding2" presStyleCnt="0"/>
      <dgm:spPr/>
    </dgm:pt>
    <dgm:pt modelId="{BEA073B5-903D-4C61-AE94-DE3635BC7F13}" type="pres">
      <dgm:prSet presAssocID="{6D83DF01-D4DF-44BA-B1DE-529FDEB715C4}" presName="negArrow" presStyleCnt="0"/>
      <dgm:spPr/>
    </dgm:pt>
    <dgm:pt modelId="{F5A21397-27EC-4FC3-85FB-6EF5A878E523}" type="pres">
      <dgm:prSet presAssocID="{6D83DF01-D4DF-44BA-B1DE-529FDEB715C4}" presName="backgroundArrow" presStyleLbl="node1" presStyleIdx="0" presStyleCnt="1"/>
      <dgm:spPr/>
    </dgm:pt>
  </dgm:ptLst>
  <dgm:cxnLst>
    <dgm:cxn modelId="{9C147717-7381-491D-B89C-5CD3E1C146B7}" type="presOf" srcId="{590CF81A-F9A9-4259-B37A-6102E2209679}" destId="{3392C71F-8622-4821-84E4-8C0AC159CDB8}" srcOrd="0" destOrd="2" presId="urn:microsoft.com/office/officeart/2005/8/layout/hProcess3"/>
    <dgm:cxn modelId="{06C2351A-684E-4EED-9EE2-7E2A20CA92B2}" srcId="{CDD52263-FF77-4DE7-8A35-A4DA553C89B5}" destId="{940EEE2B-47A0-43D4-8A75-C2D32860E901}" srcOrd="1" destOrd="0" parTransId="{60FD9CB2-5F79-439D-9438-D4CD7E531E31}" sibTransId="{D72B9095-900A-45EC-B63D-A07CB0B8B1C2}"/>
    <dgm:cxn modelId="{C70B4A1B-1092-4D6D-BA23-FC3BE33925A5}" type="presOf" srcId="{E41BECB5-6078-4155-9C74-12F830CAC045}" destId="{6B66FA61-1057-46CB-9E66-6EAFFD954689}" srcOrd="0" destOrd="2" presId="urn:microsoft.com/office/officeart/2005/8/layout/hProcess3"/>
    <dgm:cxn modelId="{CAD7E832-1829-48DA-82AD-041F397AB7F4}" srcId="{CDD52263-FF77-4DE7-8A35-A4DA553C89B5}" destId="{DD47F5FB-71D6-407A-AB10-A67C3B96640E}" srcOrd="0" destOrd="0" parTransId="{C2417C1E-443A-457F-B378-0673F79091B5}" sibTransId="{5D6A6CCD-D8B8-44E5-A222-8E58F7EB1F04}"/>
    <dgm:cxn modelId="{3E675F5D-B687-4587-A30E-95676CF80A71}" srcId="{FE602364-1433-4499-BEAE-EF834EC0AB75}" destId="{01260699-1C1F-4682-BBC7-9C64EC370C47}" srcOrd="2" destOrd="0" parTransId="{C947FD3D-5469-475C-8963-FC6F38A491E8}" sibTransId="{861A5FD3-846C-43A6-A6F3-B82138258C36}"/>
    <dgm:cxn modelId="{674D4644-ABF5-44D9-A314-15367694E66A}" type="presOf" srcId="{D8FFB854-44CB-436B-BD03-820F1DAA4538}" destId="{7B576827-C3D2-4FFC-AF24-B6332BF55A4D}" srcOrd="0" destOrd="0" presId="urn:microsoft.com/office/officeart/2005/8/layout/hProcess3"/>
    <dgm:cxn modelId="{F5F36868-21D1-4D08-BBB7-E36ECC5478BC}" type="presOf" srcId="{BABB86D7-FA8F-4DB2-834E-58097739F686}" destId="{DEE3CF0A-A89F-44E8-B6EB-4435A92EAC53}" srcOrd="0" destOrd="0" presId="urn:microsoft.com/office/officeart/2005/8/layout/hProcess3"/>
    <dgm:cxn modelId="{F5F9F274-D730-4936-A11C-6A11E79446F6}" type="presOf" srcId="{B239147E-A8A0-4B33-893F-97849238E1CE}" destId="{7B576827-C3D2-4FFC-AF24-B6332BF55A4D}" srcOrd="0" destOrd="1" presId="urn:microsoft.com/office/officeart/2005/8/layout/hProcess3"/>
    <dgm:cxn modelId="{75BB3759-2D44-465D-B28F-2A03CEE359B8}" type="presOf" srcId="{6D83DF01-D4DF-44BA-B1DE-529FDEB715C4}" destId="{C8BF6764-4863-43B7-8D65-B3906361A22C}" srcOrd="0" destOrd="0" presId="urn:microsoft.com/office/officeart/2005/8/layout/hProcess3"/>
    <dgm:cxn modelId="{0100A47A-5127-461A-BD96-C2D50014739C}" type="presOf" srcId="{FE602364-1433-4499-BEAE-EF834EC0AB75}" destId="{F75851C6-EAE5-41C1-AA64-5D31454047E9}" srcOrd="0" destOrd="0" presId="urn:microsoft.com/office/officeart/2005/8/layout/hProcess3"/>
    <dgm:cxn modelId="{2622397E-246F-47A8-AAA4-6D035EC45763}" srcId="{6D83DF01-D4DF-44BA-B1DE-529FDEB715C4}" destId="{BABB86D7-FA8F-4DB2-834E-58097739F686}" srcOrd="1" destOrd="0" parTransId="{8B5EBCF3-1A5C-4757-AE44-4A247469D4E2}" sibTransId="{9B67F6A0-D657-46C8-96A7-AA3BA0C9FE4B}"/>
    <dgm:cxn modelId="{1CA57683-F9F4-4806-AE99-E1BCDF454873}" srcId="{FE602364-1433-4499-BEAE-EF834EC0AB75}" destId="{D8FFB854-44CB-436B-BD03-820F1DAA4538}" srcOrd="0" destOrd="0" parTransId="{BB822CC0-6244-481E-B626-5F5FC7833886}" sibTransId="{CD7503E6-2B41-4290-AFE6-29EA54ECF212}"/>
    <dgm:cxn modelId="{350EAA87-137F-48BF-94BD-2FD33F5750E1}" type="presOf" srcId="{EB9FBA2B-7F64-4FCE-9FE8-01B06556A68E}" destId="{6B66FA61-1057-46CB-9E66-6EAFFD954689}" srcOrd="0" destOrd="1" presId="urn:microsoft.com/office/officeart/2005/8/layout/hProcess3"/>
    <dgm:cxn modelId="{936A309D-22E0-4C8D-A77B-7BB632E26E97}" srcId="{6D83DF01-D4DF-44BA-B1DE-529FDEB715C4}" destId="{FE602364-1433-4499-BEAE-EF834EC0AB75}" srcOrd="2" destOrd="0" parTransId="{356E1A96-B6A4-4103-940C-9DF509063CCD}" sibTransId="{56D4B171-7B61-4D0B-AACE-F9136374FDC6}"/>
    <dgm:cxn modelId="{04150E9E-8A3F-4629-8407-6337AF91D443}" type="presOf" srcId="{01260699-1C1F-4682-BBC7-9C64EC370C47}" destId="{7B576827-C3D2-4FFC-AF24-B6332BF55A4D}" srcOrd="0" destOrd="2" presId="urn:microsoft.com/office/officeart/2005/8/layout/hProcess3"/>
    <dgm:cxn modelId="{CA2AB2A2-1245-41AC-8C65-8B02B32DF1D1}" srcId="{FE602364-1433-4499-BEAE-EF834EC0AB75}" destId="{74C6F079-7CBE-40D9-BA12-3295024E1725}" srcOrd="3" destOrd="0" parTransId="{EBE23757-CA00-49C8-8EEE-2097966DDAF0}" sibTransId="{C4759F19-2399-4EC2-A1AB-FE10CDE54B3F}"/>
    <dgm:cxn modelId="{EE4889A3-7421-48AC-BAFB-FEB8E738C563}" srcId="{BABB86D7-FA8F-4DB2-834E-58097739F686}" destId="{EB9FBA2B-7F64-4FCE-9FE8-01B06556A68E}" srcOrd="1" destOrd="0" parTransId="{DC1FB7F5-E913-495A-80FB-797A8C34C47A}" sibTransId="{0521131F-F279-44F9-877B-DDD0A68389F5}"/>
    <dgm:cxn modelId="{141FB3A3-48A1-42ED-AF92-F8DF4447E0DF}" srcId="{BABB86D7-FA8F-4DB2-834E-58097739F686}" destId="{E41BECB5-6078-4155-9C74-12F830CAC045}" srcOrd="2" destOrd="0" parTransId="{4F8F05A9-C84E-4C64-B486-48D83B4D6194}" sibTransId="{13931A37-39D9-41F6-B096-024E21D12B6A}"/>
    <dgm:cxn modelId="{186D8EA6-D3E9-45B8-9AEE-FFAB8567D2B3}" srcId="{6D83DF01-D4DF-44BA-B1DE-529FDEB715C4}" destId="{CDD52263-FF77-4DE7-8A35-A4DA553C89B5}" srcOrd="0" destOrd="0" parTransId="{6DB9F26F-5201-498C-8F6A-580339416569}" sibTransId="{BFBEE272-0A0F-466F-A43A-AC8F68DBF46A}"/>
    <dgm:cxn modelId="{2C622CB6-5041-4918-954F-6F8EDA911EED}" srcId="{CDD52263-FF77-4DE7-8A35-A4DA553C89B5}" destId="{590CF81A-F9A9-4259-B37A-6102E2209679}" srcOrd="2" destOrd="0" parTransId="{7A03DADD-6C7A-4FD6-BCD5-C1B74A4B62F6}" sibTransId="{90AD7F4A-00EC-4363-9518-14B216E2AE1E}"/>
    <dgm:cxn modelId="{A3069FBE-B452-486F-BAB2-011FF34307A8}" type="presOf" srcId="{F6C91F14-51A3-481A-A5E1-6B49814C29EA}" destId="{6B66FA61-1057-46CB-9E66-6EAFFD954689}" srcOrd="0" destOrd="0" presId="urn:microsoft.com/office/officeart/2005/8/layout/hProcess3"/>
    <dgm:cxn modelId="{3CF535C8-5305-43CD-ADCC-1F19A2163B6A}" type="presOf" srcId="{74C6F079-7CBE-40D9-BA12-3295024E1725}" destId="{7B576827-C3D2-4FFC-AF24-B6332BF55A4D}" srcOrd="0" destOrd="3" presId="urn:microsoft.com/office/officeart/2005/8/layout/hProcess3"/>
    <dgm:cxn modelId="{FD42E6CB-5BAF-421A-BC96-B2FC18B678D1}" type="presOf" srcId="{DD47F5FB-71D6-407A-AB10-A67C3B96640E}" destId="{3392C71F-8622-4821-84E4-8C0AC159CDB8}" srcOrd="0" destOrd="0" presId="urn:microsoft.com/office/officeart/2005/8/layout/hProcess3"/>
    <dgm:cxn modelId="{F02E9BD0-5399-469C-B7F9-F0E5F3E77310}" type="presOf" srcId="{940EEE2B-47A0-43D4-8A75-C2D32860E901}" destId="{3392C71F-8622-4821-84E4-8C0AC159CDB8}" srcOrd="0" destOrd="1" presId="urn:microsoft.com/office/officeart/2005/8/layout/hProcess3"/>
    <dgm:cxn modelId="{F6FCBCD2-EFBC-4A40-B151-42CFD4798FB6}" type="presOf" srcId="{CDD52263-FF77-4DE7-8A35-A4DA553C89B5}" destId="{A6FF3D3E-729E-4275-9DD7-1C590A1DAA57}" srcOrd="0" destOrd="0" presId="urn:microsoft.com/office/officeart/2005/8/layout/hProcess3"/>
    <dgm:cxn modelId="{538E0BDB-DD98-4AB4-9D5F-A1A87B21FF46}" srcId="{FE602364-1433-4499-BEAE-EF834EC0AB75}" destId="{B239147E-A8A0-4B33-893F-97849238E1CE}" srcOrd="1" destOrd="0" parTransId="{17C58E80-B7BE-4971-B14B-EFF1D0A4546D}" sibTransId="{7B1DCD16-A215-482C-BA06-ADDC215702DA}"/>
    <dgm:cxn modelId="{0A77A0F9-B646-4196-9C1D-5F7B5C4E69E7}" srcId="{BABB86D7-FA8F-4DB2-834E-58097739F686}" destId="{F6C91F14-51A3-481A-A5E1-6B49814C29EA}" srcOrd="0" destOrd="0" parTransId="{57ED0964-7F73-4390-8EE3-1E083A38382B}" sibTransId="{5B433C2F-23D7-4C3C-B816-C856B80B97D4}"/>
    <dgm:cxn modelId="{41AA0AF3-59AE-4DD5-A784-73B976472730}" type="presParOf" srcId="{C8BF6764-4863-43B7-8D65-B3906361A22C}" destId="{B8223692-C7AF-4159-BB2F-6C763E14A39D}" srcOrd="0" destOrd="0" presId="urn:microsoft.com/office/officeart/2005/8/layout/hProcess3"/>
    <dgm:cxn modelId="{A106422F-0067-4BEF-8058-3046904313F4}" type="presParOf" srcId="{C8BF6764-4863-43B7-8D65-B3906361A22C}" destId="{A32B0BDA-592A-4FB9-9EDA-4FCA3A926C1A}" srcOrd="1" destOrd="0" presId="urn:microsoft.com/office/officeart/2005/8/layout/hProcess3"/>
    <dgm:cxn modelId="{54791F5D-4EEA-4808-92C1-2AE53B066B20}" type="presParOf" srcId="{A32B0BDA-592A-4FB9-9EDA-4FCA3A926C1A}" destId="{078917A5-1D5A-4516-8B66-62C9598E2D05}" srcOrd="0" destOrd="0" presId="urn:microsoft.com/office/officeart/2005/8/layout/hProcess3"/>
    <dgm:cxn modelId="{2AC3ED7A-9734-448F-A655-2F35ED877E93}" type="presParOf" srcId="{A32B0BDA-592A-4FB9-9EDA-4FCA3A926C1A}" destId="{E117CA62-C3C3-4050-9B57-3ECC723BFB26}" srcOrd="1" destOrd="0" presId="urn:microsoft.com/office/officeart/2005/8/layout/hProcess3"/>
    <dgm:cxn modelId="{09BFEFE4-3C95-4FA8-B417-27CC1CED8196}" type="presParOf" srcId="{E117CA62-C3C3-4050-9B57-3ECC723BFB26}" destId="{79F1D548-8F26-48C2-B670-B2C839DC3155}" srcOrd="0" destOrd="0" presId="urn:microsoft.com/office/officeart/2005/8/layout/hProcess3"/>
    <dgm:cxn modelId="{D0147819-B1DF-4084-91CB-82B99B7DCA8D}" type="presParOf" srcId="{E117CA62-C3C3-4050-9B57-3ECC723BFB26}" destId="{A6FF3D3E-729E-4275-9DD7-1C590A1DAA57}" srcOrd="1" destOrd="0" presId="urn:microsoft.com/office/officeart/2005/8/layout/hProcess3"/>
    <dgm:cxn modelId="{67AFC1FF-C8E9-4BAE-B5F8-3D3B05510147}" type="presParOf" srcId="{E117CA62-C3C3-4050-9B57-3ECC723BFB26}" destId="{83D3A17C-7EF4-4BAA-9585-44B0A275FCFD}" srcOrd="2" destOrd="0" presId="urn:microsoft.com/office/officeart/2005/8/layout/hProcess3"/>
    <dgm:cxn modelId="{6B1EE956-763C-49DE-8D64-35603AE92C74}" type="presParOf" srcId="{E117CA62-C3C3-4050-9B57-3ECC723BFB26}" destId="{316E854D-9286-4607-91AF-B84D4C1B8C94}" srcOrd="3" destOrd="0" presId="urn:microsoft.com/office/officeart/2005/8/layout/hProcess3"/>
    <dgm:cxn modelId="{ECADF6E9-F3A3-49CF-904D-462FBF7AA9A4}" type="presParOf" srcId="{E117CA62-C3C3-4050-9B57-3ECC723BFB26}" destId="{3392C71F-8622-4821-84E4-8C0AC159CDB8}" srcOrd="4" destOrd="0" presId="urn:microsoft.com/office/officeart/2005/8/layout/hProcess3"/>
    <dgm:cxn modelId="{C750C8F8-9D0B-41E9-AB00-81722E58A74C}" type="presParOf" srcId="{A32B0BDA-592A-4FB9-9EDA-4FCA3A926C1A}" destId="{CDA4257A-581A-41F6-88A2-20061180B82C}" srcOrd="2" destOrd="0" presId="urn:microsoft.com/office/officeart/2005/8/layout/hProcess3"/>
    <dgm:cxn modelId="{E3D737C8-6362-4F90-A84B-3078E4BA2CF0}" type="presParOf" srcId="{A32B0BDA-592A-4FB9-9EDA-4FCA3A926C1A}" destId="{C60DEBD1-7BCD-48A9-B219-DB00CEBBDC2A}" srcOrd="3" destOrd="0" presId="urn:microsoft.com/office/officeart/2005/8/layout/hProcess3"/>
    <dgm:cxn modelId="{F32B6D4A-57A0-4FF9-AB20-CA680DF41B63}" type="presParOf" srcId="{C60DEBD1-7BCD-48A9-B219-DB00CEBBDC2A}" destId="{EF9CF9AC-025C-4108-8B05-7FC802B6C7AF}" srcOrd="0" destOrd="0" presId="urn:microsoft.com/office/officeart/2005/8/layout/hProcess3"/>
    <dgm:cxn modelId="{25AD1CE1-690A-4B6D-B792-12CF0CF88C2C}" type="presParOf" srcId="{C60DEBD1-7BCD-48A9-B219-DB00CEBBDC2A}" destId="{DEE3CF0A-A89F-44E8-B6EB-4435A92EAC53}" srcOrd="1" destOrd="0" presId="urn:microsoft.com/office/officeart/2005/8/layout/hProcess3"/>
    <dgm:cxn modelId="{E985D329-31CC-435C-8A24-5621245DEA39}" type="presParOf" srcId="{C60DEBD1-7BCD-48A9-B219-DB00CEBBDC2A}" destId="{31E05F2B-38BB-4875-9670-385F7B829EE7}" srcOrd="2" destOrd="0" presId="urn:microsoft.com/office/officeart/2005/8/layout/hProcess3"/>
    <dgm:cxn modelId="{6F2C7DD5-12C4-43A4-B4EE-775E8C70EF09}" type="presParOf" srcId="{C60DEBD1-7BCD-48A9-B219-DB00CEBBDC2A}" destId="{DEF0A68E-FE98-4645-B960-80D8CBDD7259}" srcOrd="3" destOrd="0" presId="urn:microsoft.com/office/officeart/2005/8/layout/hProcess3"/>
    <dgm:cxn modelId="{DCF39997-8711-4049-BFF5-B38509672321}" type="presParOf" srcId="{C60DEBD1-7BCD-48A9-B219-DB00CEBBDC2A}" destId="{6B66FA61-1057-46CB-9E66-6EAFFD954689}" srcOrd="4" destOrd="0" presId="urn:microsoft.com/office/officeart/2005/8/layout/hProcess3"/>
    <dgm:cxn modelId="{5E8C607C-FA24-4F1F-9E13-6CAD6858C546}" type="presParOf" srcId="{A32B0BDA-592A-4FB9-9EDA-4FCA3A926C1A}" destId="{FF580041-F31F-403B-AF8B-4AA5B801C11D}" srcOrd="4" destOrd="0" presId="urn:microsoft.com/office/officeart/2005/8/layout/hProcess3"/>
    <dgm:cxn modelId="{F75D5D92-9AAE-4869-BA65-19CB6CD263D4}" type="presParOf" srcId="{A32B0BDA-592A-4FB9-9EDA-4FCA3A926C1A}" destId="{E090AADC-B68A-4B28-8B95-0A2FC2FCBB64}" srcOrd="5" destOrd="0" presId="urn:microsoft.com/office/officeart/2005/8/layout/hProcess3"/>
    <dgm:cxn modelId="{303A1B12-A325-4BF8-AFF3-6A3F2AA5CA6C}" type="presParOf" srcId="{E090AADC-B68A-4B28-8B95-0A2FC2FCBB64}" destId="{35E9D2B6-03FB-4A0B-9F1D-9C6F00A7F481}" srcOrd="0" destOrd="0" presId="urn:microsoft.com/office/officeart/2005/8/layout/hProcess3"/>
    <dgm:cxn modelId="{F02D60C2-CF2C-4A72-B5F5-95584949CDDF}" type="presParOf" srcId="{E090AADC-B68A-4B28-8B95-0A2FC2FCBB64}" destId="{F75851C6-EAE5-41C1-AA64-5D31454047E9}" srcOrd="1" destOrd="0" presId="urn:microsoft.com/office/officeart/2005/8/layout/hProcess3"/>
    <dgm:cxn modelId="{C4760972-62DD-4D21-A41A-35509278E348}" type="presParOf" srcId="{E090AADC-B68A-4B28-8B95-0A2FC2FCBB64}" destId="{24BC0EED-5640-4670-B459-C93CDF54DDDD}" srcOrd="2" destOrd="0" presId="urn:microsoft.com/office/officeart/2005/8/layout/hProcess3"/>
    <dgm:cxn modelId="{C7CEF864-7C72-4E6A-8F3A-3B876E66F1FA}" type="presParOf" srcId="{E090AADC-B68A-4B28-8B95-0A2FC2FCBB64}" destId="{5FC3CE72-93A7-462C-BEDC-9288FDE672D6}" srcOrd="3" destOrd="0" presId="urn:microsoft.com/office/officeart/2005/8/layout/hProcess3"/>
    <dgm:cxn modelId="{62159851-BD1C-46E0-BC97-6800B03B2733}" type="presParOf" srcId="{E090AADC-B68A-4B28-8B95-0A2FC2FCBB64}" destId="{7B576827-C3D2-4FFC-AF24-B6332BF55A4D}" srcOrd="4" destOrd="0" presId="urn:microsoft.com/office/officeart/2005/8/layout/hProcess3"/>
    <dgm:cxn modelId="{FD492E7F-2712-4A0F-B6EB-B81C1D35ECE9}" type="presParOf" srcId="{A32B0BDA-592A-4FB9-9EDA-4FCA3A926C1A}" destId="{B37A2706-48E1-4A48-95EB-541B6D1C5CFA}" srcOrd="6" destOrd="0" presId="urn:microsoft.com/office/officeart/2005/8/layout/hProcess3"/>
    <dgm:cxn modelId="{A2FFDF12-2C0A-44D6-AD71-F6D51A26DD53}" type="presParOf" srcId="{A32B0BDA-592A-4FB9-9EDA-4FCA3A926C1A}" destId="{BEA073B5-903D-4C61-AE94-DE3635BC7F13}" srcOrd="7" destOrd="0" presId="urn:microsoft.com/office/officeart/2005/8/layout/hProcess3"/>
    <dgm:cxn modelId="{33A927E4-BBEE-4B4A-9184-29BCF41D547D}" type="presParOf" srcId="{A32B0BDA-592A-4FB9-9EDA-4FCA3A926C1A}" destId="{F5A21397-27EC-4FC3-85FB-6EF5A878E523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21397-27EC-4FC3-85FB-6EF5A878E523}">
      <dsp:nvSpPr>
        <dsp:cNvPr id="0" name=""/>
        <dsp:cNvSpPr/>
      </dsp:nvSpPr>
      <dsp:spPr>
        <a:xfrm>
          <a:off x="22586" y="220639"/>
          <a:ext cx="11536085" cy="159502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76827-C3D2-4FFC-AF24-B6332BF55A4D}">
      <dsp:nvSpPr>
        <dsp:cNvPr id="0" name=""/>
        <dsp:cNvSpPr/>
      </dsp:nvSpPr>
      <dsp:spPr>
        <a:xfrm>
          <a:off x="7806595" y="1496655"/>
          <a:ext cx="2858673" cy="187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Register at </a:t>
          </a:r>
          <a:r>
            <a:rPr lang="en-IN" sz="1400" kern="1200" dirty="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 </a:t>
          </a:r>
          <a:r>
            <a:rPr lang="en-IN" sz="1400" u="sng" kern="1200" dirty="0">
              <a:solidFill>
                <a:srgbClr val="0563C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hlinkClick xmlns:r="http://schemas.openxmlformats.org/officeDocument/2006/relationships" r:id="rId1"/>
            </a:rPr>
            <a:t>https://outlook.office.com/connectors/oam/publish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Develop AM as “Test User” with your feature crew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Register with Organization/Global scope when ready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Go live – send AM from your email service with your originator ID</a:t>
          </a:r>
        </a:p>
      </dsp:txBody>
      <dsp:txXfrm>
        <a:off x="7806595" y="1496655"/>
        <a:ext cx="2858673" cy="1870312"/>
      </dsp:txXfrm>
    </dsp:sp>
    <dsp:sp modelId="{F75851C6-EAE5-41C1-AA64-5D31454047E9}">
      <dsp:nvSpPr>
        <dsp:cNvPr id="0" name=""/>
        <dsp:cNvSpPr/>
      </dsp:nvSpPr>
      <dsp:spPr>
        <a:xfrm>
          <a:off x="7806595" y="619394"/>
          <a:ext cx="2858673" cy="797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Register as a partner </a:t>
          </a:r>
          <a:endParaRPr lang="en-IN" sz="1600" kern="1200" dirty="0">
            <a:solidFill>
              <a:schemeClr val="bg1"/>
            </a:solidFill>
          </a:endParaRPr>
        </a:p>
      </dsp:txBody>
      <dsp:txXfrm>
        <a:off x="7806595" y="619394"/>
        <a:ext cx="2858673" cy="797510"/>
      </dsp:txXfrm>
    </dsp:sp>
    <dsp:sp modelId="{6B66FA61-1057-46CB-9E66-6EAFFD954689}">
      <dsp:nvSpPr>
        <dsp:cNvPr id="0" name=""/>
        <dsp:cNvSpPr/>
      </dsp:nvSpPr>
      <dsp:spPr>
        <a:xfrm>
          <a:off x="4376186" y="1496655"/>
          <a:ext cx="2858673" cy="187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Designer Tool (</a:t>
          </a:r>
          <a:r>
            <a:rPr lang="en-IN" sz="1400" u="sng" kern="1200" dirty="0">
              <a:solidFill>
                <a:srgbClr val="0563C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hlinkClick xmlns:r="http://schemas.openxmlformats.org/officeDocument/2006/relationships" r:id="rId2"/>
            </a:rPr>
            <a:t>https://aka.ms/</a:t>
          </a:r>
          <a:r>
            <a:rPr lang="en-IN" sz="1400" u="sng" kern="1200" dirty="0">
              <a:solidFill>
                <a:srgbClr val="0563C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amdesigner</a:t>
          </a:r>
          <a:r>
            <a:rPr lang="en-IN" sz="1400" kern="1200" dirty="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)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 Preview for wide screen and mobile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Send card to yourself</a:t>
          </a:r>
        </a:p>
      </dsp:txBody>
      <dsp:txXfrm>
        <a:off x="4376186" y="1496655"/>
        <a:ext cx="2858673" cy="1870312"/>
      </dsp:txXfrm>
    </dsp:sp>
    <dsp:sp modelId="{DEE3CF0A-A89F-44E8-B6EB-4435A92EAC53}">
      <dsp:nvSpPr>
        <dsp:cNvPr id="0" name=""/>
        <dsp:cNvSpPr/>
      </dsp:nvSpPr>
      <dsp:spPr>
        <a:xfrm>
          <a:off x="4376186" y="619394"/>
          <a:ext cx="2858673" cy="797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Design actionable message card for all Outlook Clients </a:t>
          </a:r>
          <a:endParaRPr lang="en-IN" sz="1600" kern="1200" dirty="0">
            <a:solidFill>
              <a:schemeClr val="bg1"/>
            </a:solidFill>
          </a:endParaRPr>
        </a:p>
      </dsp:txBody>
      <dsp:txXfrm>
        <a:off x="4376186" y="619394"/>
        <a:ext cx="2858673" cy="797510"/>
      </dsp:txXfrm>
    </dsp:sp>
    <dsp:sp modelId="{3392C71F-8622-4821-84E4-8C0AC159CDB8}">
      <dsp:nvSpPr>
        <dsp:cNvPr id="0" name=""/>
        <dsp:cNvSpPr/>
      </dsp:nvSpPr>
      <dsp:spPr>
        <a:xfrm>
          <a:off x="945778" y="1496655"/>
          <a:ext cx="2858673" cy="187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IN" sz="1400" kern="120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Approval/Rejection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Collaboration/Workflow : Status change, commenting etc.</a:t>
          </a:r>
          <a:endParaRPr lang="en-IN" sz="1400" kern="1200" dirty="0">
            <a:effectLst/>
            <a:latin typeface="Calibri" panose="020F0502020204030204" pitchFamily="34" charset="0"/>
            <a:ea typeface="Calibri" panose="020F050202020403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Feedback</a:t>
          </a:r>
          <a:endParaRPr lang="en-IN" sz="1400" kern="1200" dirty="0">
            <a:effectLst/>
            <a:latin typeface="Calibri" panose="020F0502020204030204" pitchFamily="34" charset="0"/>
            <a:ea typeface="Calibri" panose="020F0502020204030204" pitchFamily="34" charset="0"/>
          </a:endParaRPr>
        </a:p>
      </dsp:txBody>
      <dsp:txXfrm>
        <a:off x="945778" y="1496655"/>
        <a:ext cx="2858673" cy="1870312"/>
      </dsp:txXfrm>
    </dsp:sp>
    <dsp:sp modelId="{A6FF3D3E-729E-4275-9DD7-1C590A1DAA57}">
      <dsp:nvSpPr>
        <dsp:cNvPr id="0" name=""/>
        <dsp:cNvSpPr/>
      </dsp:nvSpPr>
      <dsp:spPr>
        <a:xfrm>
          <a:off x="945778" y="619394"/>
          <a:ext cx="2858673" cy="797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/>
              </a:solidFill>
            </a:rPr>
            <a:t>Identify Scenario</a:t>
          </a:r>
        </a:p>
      </dsp:txBody>
      <dsp:txXfrm>
        <a:off x="945778" y="619394"/>
        <a:ext cx="2858673" cy="7975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501916-1014-4102-A544-91A4B4A3DE31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AEFC6-786F-4A40-A48E-7227DCAB0D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273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28A6E-F211-8D4D-B41A-2A6DA091F1B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94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28A6E-F211-8D4D-B41A-2A6DA091F1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66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[ 1 min 05 secs 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B23D1D-0A13-406B-992F-1339523DA8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359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28A6E-F211-8D4D-B41A-2A6DA091F1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05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28A6E-F211-8D4D-B41A-2A6DA091F1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03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28A6E-F211-8D4D-B41A-2A6DA091F1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72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28A6E-F211-8D4D-B41A-2A6DA091F1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0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28A6E-F211-8D4D-B41A-2A6DA091F1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BEC46-AE9A-441F-B0D8-F29AC944F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DBBD3-5847-4CA3-B798-CEA79F63E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C2E70-6192-4A08-BD2E-EFDD36297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2130-A46A-4A53-9AF8-1032FAC8A6E1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D582F-AD20-4039-A2C0-8830F3FD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B53F1-AEC4-4271-82D6-6C4D35947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19F4E-5568-48AC-BA07-CF07E59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352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3DC65-6141-414E-85E1-C575263F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F7F54-188E-4022-9A40-21FA9770D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DEF1F-F09B-4887-894B-EA03AF522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2130-A46A-4A53-9AF8-1032FAC8A6E1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48A1D-9ED8-4E42-8149-08F555DF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E4BC9-B962-4A97-8A8A-78646113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19F4E-5568-48AC-BA07-CF07E59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224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E37543-2CF5-49B2-A614-B06E667E93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C3D287-2054-45A5-8010-3230DDA57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49D76-5ABC-45C0-92AF-95625385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2130-A46A-4A53-9AF8-1032FAC8A6E1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1D0E4-AA56-4B6C-BF05-87E0570A5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C731C-47EC-4389-AF9B-1AE319F9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19F4E-5568-48AC-BA07-CF07E59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56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A5669-6827-4C30-9F18-8307C0570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6A75A-6E09-4937-86BD-A086E7F8F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E7ABC-F8A0-477B-A91E-899DB9F48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2130-A46A-4A53-9AF8-1032FAC8A6E1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5C63E-DDBD-47BE-91E2-9FABDA937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BEB41-0250-471C-A76E-5BE21F29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19F4E-5568-48AC-BA07-CF07E59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940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E1D9-EA85-4042-BB6A-8A7D553F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B2EE8-290A-44FE-921A-812CC71D4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6537D-A67B-4159-A066-37BF7D5B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2130-A46A-4A53-9AF8-1032FAC8A6E1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0D86F-CF2A-4A1D-8723-2E91AD98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630D3-6615-42C3-A51B-886DB63C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19F4E-5568-48AC-BA07-CF07E59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009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44F1-236A-4508-9F32-0E8BF37D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D5BE-3F4F-473C-B38B-54E3E5D8C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4C821-A9F7-469B-85C0-7E63B0A04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885C53-9722-4774-9B75-3B48756C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2130-A46A-4A53-9AF8-1032FAC8A6E1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9CC1E-3B07-414E-8182-D31C8C652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A8A0F-D536-4773-8D43-31374DD1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19F4E-5568-48AC-BA07-CF07E59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7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A5CC6-26F4-4ED8-A301-E7C2577AE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33CA8-594D-4C8D-AFBD-0B9560822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35819-4022-4C20-888C-89342E13C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601911-2616-4543-B0E3-3EE4EEE681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BAE058-3AD8-4603-98A4-183C944EEE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121E87-C445-4572-AB0A-48B11CFBC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2130-A46A-4A53-9AF8-1032FAC8A6E1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B39E1-A7E4-4C83-BE25-A23AAB2A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DAF1B-C211-4661-8A75-EDFFE2D3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19F4E-5568-48AC-BA07-CF07E59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934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943D-24EE-42B6-8D98-A93DAF2D4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56F2F7-21BE-4C68-ABA4-271882D9D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2130-A46A-4A53-9AF8-1032FAC8A6E1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AAE17-1766-441F-8BD3-05EFBF209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75F9C-A436-4CB5-BA6C-ADB4654B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19F4E-5568-48AC-BA07-CF07E59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963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662BE5-DDA6-4005-8E49-999A97B8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2130-A46A-4A53-9AF8-1032FAC8A6E1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9616C4-7B96-4477-949C-D7291BE6D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E64D7-FD65-4992-BD3E-9A603B1D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19F4E-5568-48AC-BA07-CF07E59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237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A1B5-37EA-44DD-8AB2-C90B7DD3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E2B10-F44B-48B5-97EC-11DBF7EAA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B586F-AE4B-4BA6-B869-8CB34A5FC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16D8A-6EE6-41FE-B4A5-BD85E38AF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2130-A46A-4A53-9AF8-1032FAC8A6E1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5D749-74B6-44F6-BB46-D1A198B5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E8ACA-A35C-4195-925F-EE4A380C0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19F4E-5568-48AC-BA07-CF07E59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072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DDA0F-C391-4A38-982E-9EF358912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B31954-2986-42F3-AECC-4918D066C9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654F6-1F2D-460D-BC68-632C34D51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08111-560F-4DB4-A995-17B55B1C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2130-A46A-4A53-9AF8-1032FAC8A6E1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89D05-9D65-424E-B683-6711B18BB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68DEC-3934-4A06-A022-C99818883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19F4E-5568-48AC-BA07-CF07E59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90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03B61-F5AA-4C5F-9FC5-268A07080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06CCC-1872-4F48-BDB3-ED8B71433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4077D-CEC4-46C4-A3E8-81CA2DAF61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B2130-A46A-4A53-9AF8-1032FAC8A6E1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D2630-CAC7-4639-9FC0-2E26A2207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DAAC1-743B-49DE-812B-4E8749E08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19F4E-5568-48AC-BA07-CF07E59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689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apal@microsoft.com?subject=Follow%20Up%20-%20MVP%20Bootcamp%20-%20Nov%2016" TargetMode="External"/><Relationship Id="rId2" Type="http://schemas.openxmlformats.org/officeDocument/2006/relationships/hyperlink" Target="mailto:prachan@microsoft.com?subject=Follow%20Up%20-%20MVP%20Bootcamp%20-%20Nov%2016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outlook/actionable-messages/send-via-email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docs.microsoft.com/en-us/outlook/actionable-messages/security-requirements" TargetMode="External"/><Relationship Id="rId4" Type="http://schemas.openxmlformats.org/officeDocument/2006/relationships/diagramLayout" Target="../diagrams/layout1.xml"/><Relationship Id="rId9" Type="http://schemas.openxmlformats.org/officeDocument/2006/relationships/hyperlink" Target="https://github.com/OfficeDev/HelloActionableMessage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outlook/actionable-messages/send-via-email" TargetMode="External"/><Relationship Id="rId2" Type="http://schemas.openxmlformats.org/officeDocument/2006/relationships/hyperlink" Target="mailto:onboardoam@Microsoft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37373C-6D82-DA4D-B1E9-43D0093B0B4D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78D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79122-78D2-BE41-A8FB-C8A974B7C1A9}"/>
              </a:ext>
            </a:extLst>
          </p:cNvPr>
          <p:cNvSpPr txBox="1"/>
          <p:nvPr/>
        </p:nvSpPr>
        <p:spPr>
          <a:xfrm>
            <a:off x="2131228" y="2941409"/>
            <a:ext cx="7929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Actionable Messages for Outlook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829E4-9A11-4F4C-9D93-35450ABD9976}"/>
              </a:ext>
            </a:extLst>
          </p:cNvPr>
          <p:cNvSpPr txBox="1"/>
          <p:nvPr/>
        </p:nvSpPr>
        <p:spPr>
          <a:xfrm>
            <a:off x="4742337" y="3815023"/>
            <a:ext cx="5233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rgbClr val="9AC8EB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endParaRPr lang="en-US" sz="2400" dirty="0">
              <a:solidFill>
                <a:srgbClr val="9AC8EB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Praveen Chandran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Pankaj Pal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171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EB2BC24-D579-A149-8DB6-F366CF530ACE}"/>
              </a:ext>
            </a:extLst>
          </p:cNvPr>
          <p:cNvSpPr/>
          <p:nvPr/>
        </p:nvSpPr>
        <p:spPr>
          <a:xfrm flipH="1">
            <a:off x="0" y="0"/>
            <a:ext cx="12192000" cy="1077218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78D7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6D69E9-C614-4C4E-BACF-F456B87BCAAC}"/>
              </a:ext>
            </a:extLst>
          </p:cNvPr>
          <p:cNvSpPr txBox="1"/>
          <p:nvPr/>
        </p:nvSpPr>
        <p:spPr>
          <a:xfrm>
            <a:off x="104776" y="246221"/>
            <a:ext cx="1198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How to go about building Actionable Message?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39AE123-9E59-4F24-950C-826E8F7F71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8160308"/>
              </p:ext>
            </p:extLst>
          </p:nvPr>
        </p:nvGraphicFramePr>
        <p:xfrm>
          <a:off x="305370" y="1323439"/>
          <a:ext cx="11581259" cy="3587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78D4B1-6161-48A2-9DEC-C5AE29A27539}"/>
              </a:ext>
            </a:extLst>
          </p:cNvPr>
          <p:cNvSpPr txBox="1"/>
          <p:nvPr/>
        </p:nvSpPr>
        <p:spPr>
          <a:xfrm>
            <a:off x="305370" y="4734342"/>
            <a:ext cx="1158125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Developer documentation</a:t>
            </a:r>
          </a:p>
          <a:p>
            <a:pPr marL="742950" lvl="1" indent="-285750">
              <a:buFont typeface="+mj-lt"/>
              <a:buAutoNum type="alphaLcPeriod"/>
            </a:pP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Sending actionable messages via email - </a:t>
            </a:r>
            <a:r>
              <a:rPr lang="en-IN" sz="1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8"/>
              </a:rPr>
              <a:t>https://docs.microsoft.com/en-us/outlook/actionable-messages/send-via-email</a:t>
            </a: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spcAft>
                <a:spcPts val="0"/>
              </a:spcAft>
              <a:buFont typeface="+mj-lt"/>
              <a:buAutoNum type="alphaLcPeriod"/>
            </a:pP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Here’s a quick example - </a:t>
            </a:r>
            <a:r>
              <a:rPr lang="en-IN" sz="1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9"/>
              </a:rPr>
              <a:t>https://github.com/OfficeDev/HelloActionableMessages</a:t>
            </a: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spcAft>
                <a:spcPts val="0"/>
              </a:spcAft>
              <a:buFont typeface="+mj-lt"/>
              <a:buAutoNum type="alphaLcPeriod"/>
            </a:pP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Security considerations - </a:t>
            </a:r>
            <a:r>
              <a:rPr lang="en-IN" sz="1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10"/>
              </a:rPr>
              <a:t>https://docs.microsoft.com/en-us/outlook/actionable-messages/security-requirements</a:t>
            </a: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Who needs to approve for taking your actionable message scenario live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Tenant admin is the approver if your scenario scope is </a:t>
            </a:r>
            <a:r>
              <a:rPr lang="en-IN" sz="16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“Organization” </a:t>
            </a: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i.e. recipients will be from your company only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 approval from Microsoft is required to take the scenario live for </a:t>
            </a:r>
            <a:r>
              <a:rPr lang="en-IN" sz="16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“Global” </a:t>
            </a: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scope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b="1" dirty="0"/>
              <a:t>Microsoft Flow </a:t>
            </a:r>
            <a:r>
              <a:rPr lang="en-IN" sz="1600" dirty="0"/>
              <a:t>is a quick and simple way to on-board to Outlook Actionable Messages for approval scenarios</a:t>
            </a:r>
          </a:p>
        </p:txBody>
      </p:sp>
    </p:spTree>
    <p:extLst>
      <p:ext uri="{BB962C8B-B14F-4D97-AF65-F5344CB8AC3E}">
        <p14:creationId xmlns:p14="http://schemas.microsoft.com/office/powerpoint/2010/main" val="1405985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37373C-6D82-DA4D-B1E9-43D0093B0B4D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78D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79122-78D2-BE41-A8FB-C8A974B7C1A9}"/>
              </a:ext>
            </a:extLst>
          </p:cNvPr>
          <p:cNvSpPr txBox="1"/>
          <p:nvPr/>
        </p:nvSpPr>
        <p:spPr>
          <a:xfrm>
            <a:off x="1102759" y="1813173"/>
            <a:ext cx="998648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 You!</a:t>
            </a:r>
          </a:p>
          <a:p>
            <a:pPr algn="ctr"/>
            <a:endParaRPr lang="en-US" sz="4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Got questions? Reach out at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onboardoam@Microsoft.com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Developer documentation : </a:t>
            </a:r>
            <a:r>
              <a:rPr lang="en-IN" sz="2000" u="sng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https://docs.microsoft.com/en-us/outlook/actionable-messages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8388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EB2BC24-D579-A149-8DB6-F366CF530ACE}"/>
              </a:ext>
            </a:extLst>
          </p:cNvPr>
          <p:cNvSpPr/>
          <p:nvPr/>
        </p:nvSpPr>
        <p:spPr>
          <a:xfrm flipH="1">
            <a:off x="0" y="0"/>
            <a:ext cx="12192000" cy="1140431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78D7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1EC69-E2F3-4017-A38F-5FFD208BE1E0}"/>
              </a:ext>
            </a:extLst>
          </p:cNvPr>
          <p:cNvSpPr txBox="1"/>
          <p:nvPr/>
        </p:nvSpPr>
        <p:spPr>
          <a:xfrm>
            <a:off x="527405" y="1588373"/>
            <a:ext cx="11137187" cy="44935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IN" sz="26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600" b="1" dirty="0"/>
              <a:t>Introduction/Overview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600" b="1" dirty="0"/>
              <a:t>Success Stories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600" b="1" dirty="0"/>
              <a:t>Recommended Scenarios/Use Cases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6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600" b="1" dirty="0"/>
              <a:t>How Do Actionable Messages work on Outlook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6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600" b="1" dirty="0"/>
              <a:t>How to Build and Publish Actionable Emails</a:t>
            </a:r>
          </a:p>
          <a:p>
            <a:endParaRPr lang="en-IN" sz="2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6D69E9-C614-4C4E-BACF-F456B87BCAAC}"/>
              </a:ext>
            </a:extLst>
          </p:cNvPr>
          <p:cNvSpPr txBox="1"/>
          <p:nvPr/>
        </p:nvSpPr>
        <p:spPr>
          <a:xfrm>
            <a:off x="158554" y="339382"/>
            <a:ext cx="11874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Agenda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44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EB2BC24-D579-A149-8DB6-F366CF530ACE}"/>
              </a:ext>
            </a:extLst>
          </p:cNvPr>
          <p:cNvSpPr/>
          <p:nvPr/>
        </p:nvSpPr>
        <p:spPr>
          <a:xfrm flipH="1">
            <a:off x="0" y="0"/>
            <a:ext cx="12192000" cy="1140431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78D7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1EC69-E2F3-4017-A38F-5FFD208BE1E0}"/>
              </a:ext>
            </a:extLst>
          </p:cNvPr>
          <p:cNvSpPr txBox="1"/>
          <p:nvPr/>
        </p:nvSpPr>
        <p:spPr>
          <a:xfrm>
            <a:off x="236306" y="1164134"/>
            <a:ext cx="6226138" cy="569386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Actionable Messages </a:t>
            </a:r>
            <a:r>
              <a:rPr lang="en-IN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enable you to take quick actions right from within an email</a:t>
            </a:r>
          </a:p>
          <a:p>
            <a:endParaRPr lang="en-IN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>
                <a:cs typeface="Segoe UI Semibold"/>
              </a:rPr>
              <a:t>Top Use Cases currently available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600" dirty="0">
              <a:cs typeface="Segoe UI Semibold" panose="020B0702040204020203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IN" b="1" dirty="0"/>
              <a:t>Microsoft 1</a:t>
            </a:r>
            <a:r>
              <a:rPr lang="en-IN" b="1" baseline="30000" dirty="0"/>
              <a:t>st</a:t>
            </a:r>
            <a:r>
              <a:rPr lang="en-IN" b="1" dirty="0"/>
              <a:t> Party </a:t>
            </a:r>
            <a:r>
              <a:rPr lang="en-IN" dirty="0"/>
              <a:t>: Unified Groups (access approval), SharePoint (access approval),   MS Flow (workflow approval), MS Expense (expense approval)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IN" b="1" dirty="0"/>
              <a:t>3</a:t>
            </a:r>
            <a:r>
              <a:rPr lang="en-IN" b="1" baseline="30000" dirty="0"/>
              <a:t>rd</a:t>
            </a:r>
            <a:r>
              <a:rPr lang="en-IN" b="1" dirty="0"/>
              <a:t> Party Partners : </a:t>
            </a:r>
            <a:r>
              <a:rPr lang="en-IN" dirty="0" err="1"/>
              <a:t>Tinypulse</a:t>
            </a:r>
            <a:r>
              <a:rPr lang="en-IN" dirty="0"/>
              <a:t> (poll), Nintex (workflow automation), Service Now (Purchase approval, Feedback Survey), Freshworks (Customer support), Sage (timesheet approval)</a:t>
            </a:r>
            <a:endParaRPr lang="en-IN" b="1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sz="2200" dirty="0">
                <a:cs typeface="Segoe UI"/>
              </a:rPr>
              <a:t>Coming Soon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IN" b="1" dirty="0"/>
              <a:t>Microsoft 1</a:t>
            </a:r>
            <a:r>
              <a:rPr lang="en-IN" b="1" baseline="30000" dirty="0"/>
              <a:t>st</a:t>
            </a:r>
            <a:r>
              <a:rPr lang="en-IN" b="1" dirty="0"/>
              <a:t> Party </a:t>
            </a:r>
            <a:r>
              <a:rPr lang="en-IN" dirty="0"/>
              <a:t>: Reply At Mention, Teams Missed Activity (collaboration), My Analytics (Productivity suggestions)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IN" b="1" dirty="0"/>
              <a:t>3</a:t>
            </a:r>
            <a:r>
              <a:rPr lang="en-IN" b="1" baseline="30000" dirty="0"/>
              <a:t>rd</a:t>
            </a:r>
            <a:r>
              <a:rPr lang="en-IN" b="1" dirty="0"/>
              <a:t> Party Partners : </a:t>
            </a:r>
            <a:r>
              <a:rPr lang="en-IN" dirty="0"/>
              <a:t>Survey Monkey (feedback survey), Wrike (collaboration)</a:t>
            </a:r>
            <a:endParaRPr lang="en-IN" sz="2300" dirty="0">
              <a:cs typeface="Segoe U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>
                <a:cs typeface="Segoe UI Semibold"/>
              </a:rPr>
              <a:t>100+ 1p/3p/Line of Business use cases are currently live</a:t>
            </a:r>
            <a:endParaRPr lang="en-IN" sz="2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6D69E9-C614-4C4E-BACF-F456B87BCAAC}"/>
              </a:ext>
            </a:extLst>
          </p:cNvPr>
          <p:cNvSpPr txBox="1"/>
          <p:nvPr/>
        </p:nvSpPr>
        <p:spPr>
          <a:xfrm>
            <a:off x="158554" y="339382"/>
            <a:ext cx="11874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Actionable Messages on Outlook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AM Demo_Unified Groups">
            <a:hlinkClick r:id="" action="ppaction://media"/>
            <a:extLst>
              <a:ext uri="{FF2B5EF4-FFF2-40B4-BE49-F238E27FC236}">
                <a16:creationId xmlns:a16="http://schemas.microsoft.com/office/drawing/2014/main" id="{571F1C8E-6BD4-40B4-8EFA-CF75B37A35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61365" y="1819195"/>
            <a:ext cx="2656395" cy="4722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346431-F732-4923-B437-3B1F5C4EA531}"/>
              </a:ext>
            </a:extLst>
          </p:cNvPr>
          <p:cNvSpPr txBox="1"/>
          <p:nvPr/>
        </p:nvSpPr>
        <p:spPr>
          <a:xfrm>
            <a:off x="6587127" y="1279758"/>
            <a:ext cx="5604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Demo – Teams Missed Activities</a:t>
            </a:r>
          </a:p>
        </p:txBody>
      </p:sp>
    </p:spTree>
    <p:extLst>
      <p:ext uri="{BB962C8B-B14F-4D97-AF65-F5344CB8AC3E}">
        <p14:creationId xmlns:p14="http://schemas.microsoft.com/office/powerpoint/2010/main" val="95372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mage result for performance icon">
            <a:extLst>
              <a:ext uri="{FF2B5EF4-FFF2-40B4-BE49-F238E27FC236}">
                <a16:creationId xmlns:a16="http://schemas.microsoft.com/office/drawing/2014/main" id="{4258A54D-D83E-4DE7-8FF6-8E4588C3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4271" y="8209009"/>
            <a:ext cx="476072" cy="30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ctionable Messages Video_V2">
            <a:hlinkClick r:id="" action="ppaction://media"/>
            <a:extLst>
              <a:ext uri="{FF2B5EF4-FFF2-40B4-BE49-F238E27FC236}">
                <a16:creationId xmlns:a16="http://schemas.microsoft.com/office/drawing/2014/main" id="{6236F96E-4A00-4ABB-BB4D-0A2D7F69A4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8121" y="188944"/>
            <a:ext cx="11358713" cy="63892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570BF1-0495-4BD6-9EEA-256E48DB244A}"/>
              </a:ext>
            </a:extLst>
          </p:cNvPr>
          <p:cNvSpPr/>
          <p:nvPr/>
        </p:nvSpPr>
        <p:spPr>
          <a:xfrm flipH="1">
            <a:off x="0" y="0"/>
            <a:ext cx="12192000" cy="1140431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78D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F4F06-E2C4-4F2F-9B95-AF376AA34FBA}"/>
              </a:ext>
            </a:extLst>
          </p:cNvPr>
          <p:cNvSpPr txBox="1"/>
          <p:nvPr/>
        </p:nvSpPr>
        <p:spPr>
          <a:xfrm>
            <a:off x="158554" y="339382"/>
            <a:ext cx="11874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Actionable Messages on Outlook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42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C9814B5-2155-1D49-834F-CBC35C137DB2}"/>
              </a:ext>
            </a:extLst>
          </p:cNvPr>
          <p:cNvSpPr/>
          <p:nvPr/>
        </p:nvSpPr>
        <p:spPr>
          <a:xfrm flipH="1">
            <a:off x="0" y="0"/>
            <a:ext cx="12192000" cy="1200329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78D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8467C-5ABC-9445-ADF6-24CD1D7D7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241" y="1317109"/>
            <a:ext cx="7611875" cy="54430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0ABF3F-C402-004D-AB67-54A551D7402C}"/>
              </a:ext>
            </a:extLst>
          </p:cNvPr>
          <p:cNvSpPr txBox="1"/>
          <p:nvPr/>
        </p:nvSpPr>
        <p:spPr>
          <a:xfrm>
            <a:off x="199944" y="307776"/>
            <a:ext cx="11792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Design Once &amp; Deploy Seamlessly on all Outlook Clients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E0DB99-BDE4-884A-835C-3C68B2E3EA31}"/>
              </a:ext>
            </a:extLst>
          </p:cNvPr>
          <p:cNvSpPr/>
          <p:nvPr/>
        </p:nvSpPr>
        <p:spPr>
          <a:xfrm>
            <a:off x="3367609" y="1448655"/>
            <a:ext cx="7923684" cy="5353977"/>
          </a:xfrm>
          <a:prstGeom prst="rect">
            <a:avLst/>
          </a:prstGeom>
          <a:solidFill>
            <a:srgbClr val="DEECFA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E7E331-8D67-B149-BDCE-481C01181C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4833" t="9071"/>
          <a:stretch/>
        </p:blipFill>
        <p:spPr>
          <a:xfrm>
            <a:off x="7317844" y="1810677"/>
            <a:ext cx="4199243" cy="4949245"/>
          </a:xfrm>
          <a:prstGeom prst="rect">
            <a:avLst/>
          </a:prstGeom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14A35-F1FF-0E44-AA18-8A0A60F49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07" y="1317109"/>
            <a:ext cx="2009198" cy="5380186"/>
          </a:xfrm>
          <a:prstGeom prst="rect">
            <a:avLst/>
          </a:prstGeom>
          <a:effectLst>
            <a:outerShdw blurRad="76200" sx="101000" sy="101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88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EB2BC24-D579-A149-8DB6-F366CF530ACE}"/>
              </a:ext>
            </a:extLst>
          </p:cNvPr>
          <p:cNvSpPr/>
          <p:nvPr/>
        </p:nvSpPr>
        <p:spPr>
          <a:xfrm flipH="1">
            <a:off x="0" y="0"/>
            <a:ext cx="12192000" cy="1109609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78D7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6D69E9-C614-4C4E-BACF-F456B87BCAAC}"/>
              </a:ext>
            </a:extLst>
          </p:cNvPr>
          <p:cNvSpPr txBox="1"/>
          <p:nvPr/>
        </p:nvSpPr>
        <p:spPr>
          <a:xfrm>
            <a:off x="104776" y="222410"/>
            <a:ext cx="1197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Success Stories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1" descr="image001">
            <a:extLst>
              <a:ext uri="{FF2B5EF4-FFF2-40B4-BE49-F238E27FC236}">
                <a16:creationId xmlns:a16="http://schemas.microsoft.com/office/drawing/2014/main" id="{31EBAB2C-80A0-4436-AF13-9001F69D7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"/>
          <a:stretch/>
        </p:blipFill>
        <p:spPr bwMode="auto">
          <a:xfrm>
            <a:off x="349324" y="1215114"/>
            <a:ext cx="2682212" cy="179524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001">
            <a:extLst>
              <a:ext uri="{FF2B5EF4-FFF2-40B4-BE49-F238E27FC236}">
                <a16:creationId xmlns:a16="http://schemas.microsoft.com/office/drawing/2014/main" id="{9CBB77EA-CCD1-4200-9461-329DE4BF5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t="13816" r="521" b="15461"/>
          <a:stretch/>
        </p:blipFill>
        <p:spPr bwMode="auto">
          <a:xfrm>
            <a:off x="363496" y="3256435"/>
            <a:ext cx="2672229" cy="152694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5A053-2777-476C-829A-8A6FA96AC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28" y="5222508"/>
            <a:ext cx="2695908" cy="145567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52B09A-6B9C-417B-AFEA-5CD3FD35B5D0}"/>
              </a:ext>
            </a:extLst>
          </p:cNvPr>
          <p:cNvSpPr txBox="1"/>
          <p:nvPr/>
        </p:nvSpPr>
        <p:spPr>
          <a:xfrm>
            <a:off x="1085886" y="7448485"/>
            <a:ext cx="8977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Microsoft Flow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0F67A0-04A5-4F3B-A8D6-B9F2CA788FEC}"/>
              </a:ext>
            </a:extLst>
          </p:cNvPr>
          <p:cNvSpPr/>
          <p:nvPr/>
        </p:nvSpPr>
        <p:spPr>
          <a:xfrm>
            <a:off x="4228357" y="1132921"/>
            <a:ext cx="7268425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SharePoint Access Approval</a:t>
            </a:r>
          </a:p>
          <a:p>
            <a:endParaRPr lang="en-US" sz="800" b="1" dirty="0">
              <a:latin typeface="Segoe UI Light" panose="020B0502040204020203" pitchFamily="34" charset="0"/>
              <a:ea typeface="Times New Roman" panose="02020603050405020304" pitchFamily="18" charset="0"/>
              <a:cs typeface="Segoe UI Light" panose="020B0502040204020203" pitchFamily="34" charset="0"/>
            </a:endParaRPr>
          </a:p>
          <a:p>
            <a:r>
              <a:rPr lang="en-US" sz="1400" b="1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More than 3 million approval emails</a:t>
            </a:r>
            <a:br>
              <a:rPr lang="en-US" sz="1200" b="1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</a:br>
            <a:r>
              <a:rPr lang="en-US" sz="12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Over 3M emails every month &amp; still growing</a:t>
            </a:r>
            <a:br>
              <a:rPr lang="en-US" sz="1200" b="1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</a:br>
            <a:r>
              <a:rPr lang="en-US" sz="800" b="1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</a:t>
            </a:r>
            <a:endParaRPr lang="en-US" sz="1200" b="1" dirty="0">
              <a:latin typeface="Segoe UI Light" panose="020B0502040204020203" pitchFamily="34" charset="0"/>
              <a:ea typeface="Times New Roman" panose="02020603050405020304" pitchFamily="18" charset="0"/>
              <a:cs typeface="Segoe UI Light" panose="020B0502040204020203" pitchFamily="34" charset="0"/>
            </a:endParaRPr>
          </a:p>
          <a:p>
            <a:r>
              <a:rPr lang="en-US" sz="1400" b="1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Faster time to act than legacy e-mails</a:t>
            </a:r>
            <a:br>
              <a:rPr lang="en-US" sz="1200" b="1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</a:br>
            <a:r>
              <a:rPr lang="en-US" sz="12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Used to take 48 hours, now within 30 minutes</a:t>
            </a:r>
            <a:br>
              <a:rPr lang="en-US" sz="12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</a:br>
            <a:r>
              <a:rPr lang="en-US" sz="8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</a:t>
            </a:r>
            <a:br>
              <a:rPr lang="en-US" sz="12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</a:br>
            <a:r>
              <a:rPr lang="en-US" sz="1400" b="1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Greater engagement</a:t>
            </a:r>
            <a:br>
              <a:rPr lang="en-US" sz="12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</a:br>
            <a:r>
              <a:rPr lang="en-US" sz="12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Around 40% of access request cards that are viewed are acted upon</a:t>
            </a:r>
            <a:endParaRPr lang="en-US" sz="12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1C56BD-A5DD-4D55-86A5-27A07C21FC8D}"/>
              </a:ext>
            </a:extLst>
          </p:cNvPr>
          <p:cNvSpPr/>
          <p:nvPr/>
        </p:nvSpPr>
        <p:spPr>
          <a:xfrm>
            <a:off x="4228357" y="3149658"/>
            <a:ext cx="774103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Microsoft Expense Approval</a:t>
            </a:r>
          </a:p>
          <a:p>
            <a:endParaRPr lang="en-US" sz="800" b="1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r>
              <a:rPr lang="en-US" sz="1400" b="1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$$$ Savings &amp; faster time to act</a:t>
            </a:r>
            <a:br>
              <a:rPr lang="en-US" sz="1200" b="1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</a:br>
            <a:r>
              <a:rPr lang="en-US" sz="12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Huge improvement in time-to-approve from 6 days to within 17 hours (at 85</a:t>
            </a:r>
            <a:r>
              <a:rPr lang="en-US" sz="1200" baseline="300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th</a:t>
            </a:r>
            <a:r>
              <a:rPr lang="en-US" sz="12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 %le). Estimated $8M saving incl late fees</a:t>
            </a:r>
          </a:p>
          <a:p>
            <a:endParaRPr lang="en-US" sz="8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r>
              <a:rPr lang="en-US" sz="1400" b="1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Scales to other approval flows (ROI)</a:t>
            </a:r>
            <a:br>
              <a:rPr lang="en-US" sz="1200" b="1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</a:br>
            <a:r>
              <a:rPr lang="en-US" sz="12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Microsoft IT has expanded the integration to more products covering purchase orders, vendor invoicing and  vacation approval (in development) scenarios </a:t>
            </a:r>
          </a:p>
          <a:p>
            <a:endParaRPr lang="en-US" sz="8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r>
              <a:rPr lang="en-US" sz="1400" b="1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Magical experience</a:t>
            </a:r>
            <a:br>
              <a:rPr lang="en-US" sz="1200" b="1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</a:b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“I just got an expense actionable message and it was MAGICAL. Good stuff”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E40C8-AB6E-4448-B7F0-2A8B626E5C9F}"/>
              </a:ext>
            </a:extLst>
          </p:cNvPr>
          <p:cNvSpPr/>
          <p:nvPr/>
        </p:nvSpPr>
        <p:spPr>
          <a:xfrm>
            <a:off x="4228356" y="5319402"/>
            <a:ext cx="774103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Approvals via Microsoft Flow</a:t>
            </a:r>
          </a:p>
          <a:p>
            <a:endParaRPr lang="en-US" sz="800" b="1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r>
              <a:rPr lang="en-US" sz="1400" b="1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Top IT developer tool</a:t>
            </a:r>
          </a:p>
          <a:p>
            <a:r>
              <a:rPr lang="en-US" sz="12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Most used Flow template (consistently in top 5)</a:t>
            </a:r>
          </a:p>
          <a:p>
            <a:endParaRPr lang="en-US" sz="8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r>
              <a:rPr lang="en-US" sz="1400" b="1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Powers line of business workflows</a:t>
            </a:r>
          </a:p>
          <a:p>
            <a:r>
              <a:rPr lang="en-US" sz="12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3M+ approval requests every month.</a:t>
            </a:r>
          </a:p>
          <a:p>
            <a:r>
              <a:rPr lang="en-US" sz="12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Used by ~3,000 large Office 365 tenants</a:t>
            </a:r>
          </a:p>
        </p:txBody>
      </p:sp>
    </p:spTree>
    <p:extLst>
      <p:ext uri="{BB962C8B-B14F-4D97-AF65-F5344CB8AC3E}">
        <p14:creationId xmlns:p14="http://schemas.microsoft.com/office/powerpoint/2010/main" val="1968652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EB2BC24-D579-A149-8DB6-F366CF530ACE}"/>
              </a:ext>
            </a:extLst>
          </p:cNvPr>
          <p:cNvSpPr/>
          <p:nvPr/>
        </p:nvSpPr>
        <p:spPr>
          <a:xfrm flipH="1">
            <a:off x="0" y="0"/>
            <a:ext cx="12192000" cy="1077218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78D7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1EC69-E2F3-4017-A38F-5FFD208BE1E0}"/>
              </a:ext>
            </a:extLst>
          </p:cNvPr>
          <p:cNvSpPr txBox="1"/>
          <p:nvPr/>
        </p:nvSpPr>
        <p:spPr>
          <a:xfrm>
            <a:off x="264146" y="1323439"/>
            <a:ext cx="11725796" cy="517064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Here some of the top scenarios where an Actionable Message can add value</a:t>
            </a:r>
            <a:b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IN" sz="2600" b="1" dirty="0"/>
          </a:p>
          <a:p>
            <a:r>
              <a:rPr lang="en-IN" sz="2200" b="1" dirty="0"/>
              <a:t>Approval : </a:t>
            </a:r>
          </a:p>
          <a:p>
            <a:r>
              <a:rPr lang="en-IN" sz="1600" dirty="0"/>
              <a:t>Leave requests, Access requests, Membership requests, Expense, Purchase, Timesheet, Shift Change/Swap</a:t>
            </a:r>
          </a:p>
          <a:p>
            <a:endParaRPr lang="en-IN" sz="1600" dirty="0"/>
          </a:p>
          <a:p>
            <a:r>
              <a:rPr lang="en-IN" sz="2200" b="1" dirty="0"/>
              <a:t>Collaboration :</a:t>
            </a:r>
            <a:r>
              <a:rPr lang="en-IN" sz="2600" b="1" dirty="0"/>
              <a:t> </a:t>
            </a:r>
          </a:p>
          <a:p>
            <a:r>
              <a:rPr lang="en-IN" sz="1600" dirty="0"/>
              <a:t>Commenting/Discussions, Status Change, Assign/Un-assign</a:t>
            </a:r>
          </a:p>
          <a:p>
            <a:endParaRPr lang="en-IN" sz="1600" dirty="0"/>
          </a:p>
          <a:p>
            <a:r>
              <a:rPr lang="en-IN" sz="2200" b="1" dirty="0"/>
              <a:t>CRM (Sales/Lead Management) : </a:t>
            </a:r>
          </a:p>
          <a:p>
            <a:r>
              <a:rPr lang="en-IN" sz="1600" dirty="0"/>
              <a:t>Assign/Un-assign, Tags, Manage Appointments, Status change</a:t>
            </a:r>
          </a:p>
          <a:p>
            <a:endParaRPr lang="en-IN" sz="1600" b="1" dirty="0"/>
          </a:p>
          <a:p>
            <a:r>
              <a:rPr lang="en-IN" sz="2200" b="1" dirty="0"/>
              <a:t>Feedback : </a:t>
            </a:r>
          </a:p>
          <a:p>
            <a:r>
              <a:rPr lang="en-IN" sz="1600" dirty="0"/>
              <a:t>Support/Helpdesk, Hotel Experience, Flight Experience, Product Feedback</a:t>
            </a:r>
          </a:p>
          <a:p>
            <a:endParaRPr lang="en-IN" sz="1600" b="1" dirty="0"/>
          </a:p>
          <a:p>
            <a:r>
              <a:rPr lang="en-IN" sz="2200" b="1" dirty="0"/>
              <a:t>Subscription : </a:t>
            </a:r>
          </a:p>
          <a:p>
            <a:r>
              <a:rPr lang="en-IN" sz="1600" dirty="0"/>
              <a:t>Manage subscription, Follow/Unfollow/Mute</a:t>
            </a:r>
          </a:p>
          <a:p>
            <a:r>
              <a:rPr lang="en-IN" sz="1600" b="1" dirty="0"/>
              <a:t> </a:t>
            </a:r>
            <a:endParaRPr lang="en-IN" sz="2600" b="1" dirty="0"/>
          </a:p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* Please note that this is not an exhaustive list of scenarios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6D69E9-C614-4C4E-BACF-F456B87BCAAC}"/>
              </a:ext>
            </a:extLst>
          </p:cNvPr>
          <p:cNvSpPr txBox="1"/>
          <p:nvPr/>
        </p:nvSpPr>
        <p:spPr>
          <a:xfrm>
            <a:off x="104776" y="246221"/>
            <a:ext cx="1198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Top Scenarios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003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37373C-6D82-DA4D-B1E9-43D0093B0B4D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78D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79122-78D2-BE41-A8FB-C8A974B7C1A9}"/>
              </a:ext>
            </a:extLst>
          </p:cNvPr>
          <p:cNvSpPr txBox="1"/>
          <p:nvPr/>
        </p:nvSpPr>
        <p:spPr>
          <a:xfrm>
            <a:off x="1420073" y="3044279"/>
            <a:ext cx="9351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Can you Build Actionable Emails?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922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EB2BC24-D579-A149-8DB6-F366CF530ACE}"/>
              </a:ext>
            </a:extLst>
          </p:cNvPr>
          <p:cNvSpPr/>
          <p:nvPr/>
        </p:nvSpPr>
        <p:spPr>
          <a:xfrm flipH="1">
            <a:off x="0" y="0"/>
            <a:ext cx="12192000" cy="1077218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78D7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1EC69-E2F3-4017-A38F-5FFD208BE1E0}"/>
              </a:ext>
            </a:extLst>
          </p:cNvPr>
          <p:cNvSpPr txBox="1"/>
          <p:nvPr/>
        </p:nvSpPr>
        <p:spPr>
          <a:xfrm>
            <a:off x="614736" y="5052958"/>
            <a:ext cx="10983076" cy="172354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Core components of an “Actionable Message”:</a:t>
            </a:r>
          </a:p>
          <a:p>
            <a:endParaRPr lang="en-US" sz="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Partner’s email service registered as an approved sender on Actionable Emails</a:t>
            </a:r>
          </a:p>
          <a:p>
            <a:pPr marL="342900" indent="-342900">
              <a:buFont typeface="+mj-lt"/>
              <a:buAutoNum type="arabicPeriod"/>
            </a:pPr>
            <a:endParaRPr lang="en-US" sz="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Partner’s service endpoint exposed to Office 365</a:t>
            </a:r>
          </a:p>
          <a:p>
            <a:pPr marL="342900" indent="-342900">
              <a:buFont typeface="+mj-lt"/>
              <a:buAutoNum type="arabicPeriod"/>
            </a:pPr>
            <a:endParaRPr lang="en-US" sz="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Action Execution Agent (Action Handler)</a:t>
            </a:r>
          </a:p>
          <a:p>
            <a:pPr marL="342900" indent="-342900">
              <a:buFont typeface="+mj-lt"/>
              <a:buAutoNum type="arabicPeriod"/>
            </a:pPr>
            <a:endParaRPr lang="en-US" sz="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Client-side rendering at Outlook end points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6D69E9-C614-4C4E-BACF-F456B87BCAAC}"/>
              </a:ext>
            </a:extLst>
          </p:cNvPr>
          <p:cNvSpPr txBox="1"/>
          <p:nvPr/>
        </p:nvSpPr>
        <p:spPr>
          <a:xfrm>
            <a:off x="104776" y="246221"/>
            <a:ext cx="1198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How Outlook Actionable Emails Work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27E9E4-A61E-4A24-AF0A-94CBB2006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89" y="1239885"/>
            <a:ext cx="8362022" cy="373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35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0F9387027CA04D8ADCDE5382B5C967" ma:contentTypeVersion="15" ma:contentTypeDescription="Create a new document." ma:contentTypeScope="" ma:versionID="0f30da7ade331b6d1d8fb003e68312f3">
  <xsd:schema xmlns:xsd="http://www.w3.org/2001/XMLSchema" xmlns:xs="http://www.w3.org/2001/XMLSchema" xmlns:p="http://schemas.microsoft.com/office/2006/metadata/properties" xmlns:ns3="6bc88747-58b4-485e-9e8c-365d1e31fad7" xmlns:ns4="2be0a35b-61e8-41fc-8b1e-36f4e6797d3a" targetNamespace="http://schemas.microsoft.com/office/2006/metadata/properties" ma:root="true" ma:fieldsID="34e0dbef8af518d330bd97ef63ba9fac" ns3:_="" ns4:_="">
    <xsd:import namespace="6bc88747-58b4-485e-9e8c-365d1e31fad7"/>
    <xsd:import namespace="2be0a35b-61e8-41fc-8b1e-36f4e6797d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4:LastSharedByUser" minOccurs="0"/>
                <xsd:element ref="ns4:LastSharedByTime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c88747-58b4-485e-9e8c-365d1e31fa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e0a35b-61e8-41fc-8b1e-36f4e6797d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047712-68A1-46EF-866A-49FB38D6A3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c88747-58b4-485e-9e8c-365d1e31fad7"/>
    <ds:schemaRef ds:uri="2be0a35b-61e8-41fc-8b1e-36f4e6797d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053686-A7A6-42B1-9E29-65A7A2BFE9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459438-AB87-490E-8F8D-EACB69CA71F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5805</TotalTime>
  <Words>798</Words>
  <Application>Microsoft Office PowerPoint</Application>
  <PresentationFormat>Widescreen</PresentationFormat>
  <Paragraphs>115</Paragraphs>
  <Slides>11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Praveen Chandran</dc:creator>
  <cp:lastModifiedBy>Praveen Chandran</cp:lastModifiedBy>
  <cp:revision>19</cp:revision>
  <dcterms:created xsi:type="dcterms:W3CDTF">2019-11-14T08:48:52Z</dcterms:created>
  <dcterms:modified xsi:type="dcterms:W3CDTF">2019-11-18T09:35:21Z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2019-11-14T08:48:52Z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cf3247a4-ee5f-4563-8ab0-0000ee86bf0e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0x0101000C0F9387027CA04D8ADCDE5382B5C967</vt:lpwstr>
  </property>
</Properties>
</file>